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8ED2-4DF3-42A9-8B2F-203785CDBA1C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40BC-6F43-426B-B4B5-7B61C4F161A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0187-9D8C-4464-B3A7-86B9F56DE30D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1A56-3582-4418-B69D-4B42C9BDA5B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A57C-9765-46AC-A073-28BAE940D21F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FE17-7F22-41FD-AEC5-2CA5A94106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DE5D-36D6-4CA9-AC7F-DD10EF7BF655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A8B6-1BD2-427B-84D9-E073CEAC98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D895-4082-4001-928C-6391658F73E6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8D46-BC8C-4BF8-BD64-7ADA41C726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2ED3-B039-4FA1-ACD7-676AE2B4A4E6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8A00-33AE-47F2-A6FA-20F76BE67F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32F8-A1C8-49A3-9A21-4C66CFA1A320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DFF3-0089-4717-B3A8-146AC0839F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5DE9-6A83-4EB6-BC80-669A019AF4E0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C0FA-2D28-4F5A-B91F-0BF4268F72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984F-0126-4558-8077-EE1D1A462A3D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E19F-112E-437F-9FF0-459E2B859B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6F14-0314-4B3A-A619-5993B72B2C88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9910-BC9F-412D-8BD5-1D8CF8725A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0E5B-3FDB-40D2-BCA8-F629FA7FB164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496B-3C9C-4AAF-B9AD-CCC9014448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81C4D-DCB1-4EC8-9E93-03CB826D36B1}" type="datetimeFigureOut">
              <a:rPr lang="sl-SI"/>
              <a:pPr>
                <a:defRPr/>
              </a:pPr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21982-9005-4054-A9F8-3CDEECF1C0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idia.wolf@oskoroskabela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FBk1MGhYjE" TargetMode="External"/><Relationship Id="rId3" Type="http://schemas.openxmlformats.org/officeDocument/2006/relationships/hyperlink" Target="http://www.youtube.com/watch?v=8HqGSCoUxxk" TargetMode="External"/><Relationship Id="rId7" Type="http://schemas.openxmlformats.org/officeDocument/2006/relationships/hyperlink" Target="http://www.youtube.com/watch?v=xQVXfQnjzt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98t8dCW7SIw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youtube.com/watch?v=yNAFeCLDSgE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youtube.com/watch?v=EwJLKdU50KE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jpFi9bn1do" TargetMode="External"/><Relationship Id="rId2" Type="http://schemas.openxmlformats.org/officeDocument/2006/relationships/hyperlink" Target="https://youtu.be/3n8XdKkrqg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6jZ4OMecrw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RENESANČNI</a:t>
            </a:r>
            <a:r>
              <a:rPr lang="sl-SI" sz="3600" dirty="0" smtClean="0"/>
              <a:t> </a:t>
            </a: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SKLADATELJI</a:t>
            </a:r>
            <a:endParaRPr lang="sl-SI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 smtClean="0"/>
              <a:t>Pouk na daljavo</a:t>
            </a:r>
            <a:br>
              <a:rPr lang="sl-SI" sz="2400" dirty="0" smtClean="0"/>
            </a:br>
            <a:r>
              <a:rPr lang="sl-SI" sz="2400" dirty="0" smtClean="0"/>
              <a:t>Gum 7.r</a:t>
            </a:r>
            <a:br>
              <a:rPr lang="sl-SI" sz="2400" dirty="0" smtClean="0"/>
            </a:br>
            <a:r>
              <a:rPr lang="sl-SI" sz="2400" dirty="0" smtClean="0"/>
              <a:t>Datum: 21.4.2020</a:t>
            </a:r>
            <a:br>
              <a:rPr lang="sl-SI" sz="2400" dirty="0" smtClean="0"/>
            </a:br>
            <a:r>
              <a:rPr lang="sl-SI" sz="2400" dirty="0" smtClean="0"/>
              <a:t>Učiteljica   </a:t>
            </a:r>
            <a:r>
              <a:rPr lang="sl-SI" sz="2400" dirty="0" smtClean="0">
                <a:hlinkClick r:id="rId2"/>
              </a:rPr>
              <a:t>lidia.wolf@oskoroskabela.si</a:t>
            </a:r>
            <a:r>
              <a:rPr lang="sl-SI" sz="2400" dirty="0" smtClean="0"/>
              <a:t/>
            </a:r>
            <a:br>
              <a:rPr lang="sl-SI" sz="2400" dirty="0" smtClean="0"/>
            </a:b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b="1" dirty="0" smtClean="0"/>
              <a:t>Dragi sedmošolci,</a:t>
            </a:r>
          </a:p>
          <a:p>
            <a:r>
              <a:rPr lang="sl-SI" sz="2400" dirty="0" smtClean="0"/>
              <a:t>Pripravila sem PP o renesančnih skladateljih </a:t>
            </a:r>
          </a:p>
          <a:p>
            <a:r>
              <a:rPr lang="sl-SI" sz="2400" dirty="0" smtClean="0"/>
              <a:t>Kliknite na diaprojekcijo in si  vsebine najprej oglejte in seveda preberite</a:t>
            </a:r>
          </a:p>
          <a:p>
            <a:r>
              <a:rPr lang="sl-SI" sz="2400" b="1" dirty="0" smtClean="0"/>
              <a:t>Zraven poslušajte zvočne posnetke  in to v celoti</a:t>
            </a:r>
          </a:p>
          <a:p>
            <a:r>
              <a:rPr lang="sl-SI" sz="2400" dirty="0" smtClean="0"/>
              <a:t>Zaprite oči in se sprostite ob čudoviti renesančni glasbi</a:t>
            </a:r>
          </a:p>
          <a:p>
            <a:r>
              <a:rPr lang="sl-SI" sz="2400" dirty="0" smtClean="0"/>
              <a:t>Slišali boste, da so izvajalci  te glasbe pevski zbori in zato renesanso imenujemo </a:t>
            </a:r>
            <a:r>
              <a:rPr lang="sl-SI" sz="2400" b="1" dirty="0" smtClean="0"/>
              <a:t>zlata doba </a:t>
            </a:r>
            <a:r>
              <a:rPr lang="sl-SI" sz="2400" b="1" dirty="0" err="1" smtClean="0"/>
              <a:t>zborovstva</a:t>
            </a:r>
            <a:endParaRPr lang="sl-SI" sz="2400" b="1" dirty="0" smtClean="0"/>
          </a:p>
          <a:p>
            <a:r>
              <a:rPr lang="sl-SI" sz="2400" b="1" dirty="0" smtClean="0"/>
              <a:t>Nazadnje v zvezek napišite naslov</a:t>
            </a:r>
          </a:p>
          <a:p>
            <a:r>
              <a:rPr lang="sl-SI" sz="2400" b="1" dirty="0" smtClean="0"/>
              <a:t> in </a:t>
            </a:r>
            <a:r>
              <a:rPr lang="sl-SI" sz="2400" b="1" dirty="0" smtClean="0"/>
              <a:t>prepišite podatke  </a:t>
            </a:r>
            <a:r>
              <a:rPr lang="sl-SI" sz="2400" b="1" dirty="0" smtClean="0"/>
              <a:t>samo 3 </a:t>
            </a:r>
            <a:r>
              <a:rPr lang="sl-SI" sz="2400" b="1" dirty="0" smtClean="0"/>
              <a:t>skladateljev ,ki </a:t>
            </a:r>
            <a:r>
              <a:rPr lang="sl-SI" sz="2400" b="1" dirty="0" smtClean="0"/>
              <a:t>so takrat ustvarjali</a:t>
            </a:r>
            <a:r>
              <a:rPr lang="sl-SI" sz="2400" b="1" dirty="0" smtClean="0"/>
              <a:t>. (zadnji dve diaprojekciji)</a:t>
            </a:r>
          </a:p>
          <a:p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34885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POMEMBNI RENESANČNI SKLADATELJI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ANGLIJA</a:t>
            </a:r>
            <a:r>
              <a:rPr lang="sl-SI" sz="2000" dirty="0" smtClean="0"/>
              <a:t> –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Thomas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Tallis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William Byrd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Yohn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smtClean="0">
                <a:solidFill>
                  <a:schemeClr val="bg2">
                    <a:lumMod val="10000"/>
                  </a:schemeClr>
                </a:solidFill>
              </a:rPr>
              <a:t>Dowland  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FRANCIJA</a:t>
            </a:r>
            <a:r>
              <a:rPr lang="sl-SI" sz="2000" b="1" dirty="0" smtClean="0"/>
              <a:t> </a:t>
            </a:r>
            <a:r>
              <a:rPr lang="sl-SI" sz="2000" dirty="0" smtClean="0"/>
              <a:t>–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Josquin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Des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Pres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Clement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Janequin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ITALIJA </a:t>
            </a:r>
            <a:r>
              <a:rPr lang="sl-SI" sz="2000" dirty="0" smtClean="0"/>
              <a:t>–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Giovani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Pierluigi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da Palestrina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Andrea Gabrieli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Claudio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Monteverdi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NIZOZEMSKA</a:t>
            </a:r>
            <a:r>
              <a:rPr lang="sl-SI" sz="2000" dirty="0" smtClean="0"/>
              <a:t> –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Orlando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Lasso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Johannes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Ockenghem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Jaacob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Obrecht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0070C0"/>
                </a:solidFill>
              </a:rPr>
              <a:t>SLOVENIJA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i="1" u="sng" dirty="0" smtClean="0"/>
              <a:t> </a:t>
            </a:r>
            <a:r>
              <a:rPr lang="sl-SI" sz="2000" i="1" u="sng" dirty="0" smtClean="0">
                <a:solidFill>
                  <a:srgbClr val="FF0000"/>
                </a:solidFill>
              </a:rPr>
              <a:t>IACOBUS GALLUS CARNIOLUS</a:t>
            </a:r>
            <a:endParaRPr lang="sl-SI" sz="2000" i="1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3.bp.blogspot.com/-n4h_mkJUHws/UVINHdxJppI/AAAAAAAAINk/yXvqoZQ8JAE/s1600/Tumblr+Background+Renaissance+pink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Skladatelji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7571184" cy="5832648"/>
          </a:xfrm>
        </p:spPr>
        <p:txBody>
          <a:bodyPr>
            <a:normAutofit fontScale="62500" lnSpcReduction="20000"/>
          </a:bodyPr>
          <a:lstStyle/>
          <a:p>
            <a:r>
              <a:rPr lang="sl-SI" b="1" dirty="0"/>
              <a:t>Guillaume </a:t>
            </a:r>
            <a:r>
              <a:rPr lang="sl-SI" b="1" dirty="0" err="1"/>
              <a:t>Du</a:t>
            </a:r>
            <a:r>
              <a:rPr lang="sl-SI" b="1" dirty="0"/>
              <a:t> </a:t>
            </a:r>
            <a:r>
              <a:rPr lang="sl-SI" b="1" dirty="0" err="1"/>
              <a:t>Fay</a:t>
            </a:r>
            <a:r>
              <a:rPr lang="sl-SI" b="1" dirty="0"/>
              <a:t> </a:t>
            </a:r>
            <a:r>
              <a:rPr lang="sl-SI" dirty="0"/>
              <a:t>(</a:t>
            </a:r>
            <a:r>
              <a:rPr lang="sl-SI" dirty="0" smtClean="0"/>
              <a:t>1397–1474) </a:t>
            </a:r>
          </a:p>
          <a:p>
            <a:r>
              <a:rPr lang="fr-FR" b="1" dirty="0"/>
              <a:t>Josquin des Prez </a:t>
            </a:r>
            <a:r>
              <a:rPr lang="fr-FR" dirty="0" smtClean="0"/>
              <a:t>(1450–1521)</a:t>
            </a:r>
            <a:r>
              <a:rPr lang="sl-SI" dirty="0" smtClean="0"/>
              <a:t> </a:t>
            </a:r>
          </a:p>
          <a:p>
            <a:r>
              <a:rPr lang="sv-SE" b="1" dirty="0" smtClean="0"/>
              <a:t>Johannes Ockeghem </a:t>
            </a:r>
            <a:r>
              <a:rPr lang="sv-SE" dirty="0" smtClean="0"/>
              <a:t>(1410-</a:t>
            </a:r>
            <a:r>
              <a:rPr lang="sl-SI" dirty="0" smtClean="0"/>
              <a:t>1</a:t>
            </a:r>
            <a:r>
              <a:rPr lang="sv-SE" dirty="0" smtClean="0"/>
              <a:t>497)</a:t>
            </a:r>
            <a:r>
              <a:rPr lang="sl-SI" dirty="0" smtClean="0"/>
              <a:t> </a:t>
            </a:r>
            <a:r>
              <a:rPr lang="sl-SI" dirty="0" err="1" smtClean="0">
                <a:hlinkClick r:id="rId3"/>
              </a:rPr>
              <a:t>Qu</a:t>
            </a:r>
            <a:r>
              <a:rPr lang="sl-SI" dirty="0" smtClean="0">
                <a:hlinkClick r:id="rId3"/>
              </a:rPr>
              <a:t>'</a:t>
            </a:r>
            <a:r>
              <a:rPr lang="sl-SI" dirty="0" err="1" smtClean="0">
                <a:hlinkClick r:id="rId3"/>
              </a:rPr>
              <a:t>es</a:t>
            </a:r>
            <a:r>
              <a:rPr lang="sl-SI" dirty="0" smtClean="0">
                <a:hlinkClick r:id="rId3"/>
              </a:rPr>
              <a:t> mi vida, </a:t>
            </a:r>
            <a:r>
              <a:rPr lang="sl-SI" dirty="0" err="1" smtClean="0">
                <a:hlinkClick r:id="rId3"/>
              </a:rPr>
              <a:t>preguntais</a:t>
            </a:r>
            <a:endParaRPr lang="sl-SI" b="1" dirty="0" smtClean="0"/>
          </a:p>
          <a:p>
            <a:r>
              <a:rPr lang="it-IT" b="1" dirty="0" smtClean="0"/>
              <a:t>Giovanni </a:t>
            </a:r>
            <a:r>
              <a:rPr lang="it-IT" b="1" dirty="0"/>
              <a:t>Pierluigi da Palestrina</a:t>
            </a:r>
            <a:r>
              <a:rPr lang="it-IT" dirty="0"/>
              <a:t> (</a:t>
            </a:r>
            <a:r>
              <a:rPr lang="it-IT" dirty="0" smtClean="0"/>
              <a:t>1525–1594)</a:t>
            </a:r>
            <a:r>
              <a:rPr lang="sl-SI" dirty="0" smtClean="0"/>
              <a:t> </a:t>
            </a:r>
          </a:p>
          <a:p>
            <a:r>
              <a:rPr lang="sl-SI" b="1" dirty="0"/>
              <a:t>William Byrd </a:t>
            </a:r>
            <a:r>
              <a:rPr lang="sl-SI" dirty="0"/>
              <a:t>(1540–1623</a:t>
            </a:r>
            <a:r>
              <a:rPr lang="sl-SI" dirty="0" smtClean="0"/>
              <a:t>) </a:t>
            </a:r>
          </a:p>
          <a:p>
            <a:r>
              <a:rPr lang="sl-SI" b="1" dirty="0" err="1"/>
              <a:t>Claudio</a:t>
            </a:r>
            <a:r>
              <a:rPr lang="sl-SI" b="1" dirty="0"/>
              <a:t> Monteverdi </a:t>
            </a:r>
            <a:r>
              <a:rPr lang="sl-SI" dirty="0"/>
              <a:t>(1567–1643</a:t>
            </a:r>
            <a:r>
              <a:rPr lang="sl-SI" dirty="0" smtClean="0"/>
              <a:t>) </a:t>
            </a:r>
          </a:p>
          <a:p>
            <a:r>
              <a:rPr lang="sl-SI" b="1" dirty="0" smtClean="0"/>
              <a:t>Thomas </a:t>
            </a:r>
            <a:r>
              <a:rPr lang="sl-SI" b="1" dirty="0" err="1" smtClean="0"/>
              <a:t>Morley</a:t>
            </a:r>
            <a:r>
              <a:rPr lang="sl-SI" b="1" dirty="0" smtClean="0"/>
              <a:t> </a:t>
            </a:r>
            <a:r>
              <a:rPr lang="sl-SI" dirty="0" smtClean="0"/>
              <a:t>(1558-1602) </a:t>
            </a:r>
            <a:r>
              <a:rPr lang="en-US" dirty="0" smtClean="0">
                <a:hlinkClick r:id="rId4"/>
              </a:rPr>
              <a:t>Now is the month of </a:t>
            </a:r>
            <a:r>
              <a:rPr lang="en-US" dirty="0" err="1" smtClean="0">
                <a:hlinkClick r:id="rId4"/>
              </a:rPr>
              <a:t>maying</a:t>
            </a:r>
            <a:endParaRPr lang="sl-SI" dirty="0" smtClean="0"/>
          </a:p>
          <a:p>
            <a:r>
              <a:rPr lang="sl-SI" b="1" dirty="0" smtClean="0"/>
              <a:t>Thomas </a:t>
            </a:r>
            <a:r>
              <a:rPr lang="sl-SI" b="1" dirty="0" err="1" smtClean="0"/>
              <a:t>Tallis</a:t>
            </a:r>
            <a:r>
              <a:rPr lang="sl-SI" b="1" dirty="0" smtClean="0"/>
              <a:t> </a:t>
            </a:r>
            <a:r>
              <a:rPr lang="sl-SI" dirty="0" smtClean="0"/>
              <a:t>(1505-1585) </a:t>
            </a:r>
            <a:r>
              <a:rPr lang="sl-SI" dirty="0" err="1" smtClean="0">
                <a:hlinkClick r:id="rId5"/>
              </a:rPr>
              <a:t>Lamentation</a:t>
            </a:r>
            <a:endParaRPr lang="sl-SI" dirty="0" smtClean="0"/>
          </a:p>
          <a:p>
            <a:r>
              <a:rPr lang="sl-SI" b="1" dirty="0" smtClean="0"/>
              <a:t>Orlando </a:t>
            </a:r>
            <a:r>
              <a:rPr lang="sl-SI" b="1" dirty="0" err="1" smtClean="0"/>
              <a:t>di</a:t>
            </a:r>
            <a:r>
              <a:rPr lang="sl-SI" b="1" dirty="0" smtClean="0"/>
              <a:t> </a:t>
            </a:r>
            <a:r>
              <a:rPr lang="sl-SI" b="1" dirty="0" err="1" smtClean="0"/>
              <a:t>Lasso</a:t>
            </a:r>
            <a:r>
              <a:rPr lang="sl-SI" b="1" dirty="0" smtClean="0"/>
              <a:t> </a:t>
            </a:r>
            <a:r>
              <a:rPr lang="sl-SI" dirty="0" smtClean="0"/>
              <a:t>(1532 –1594) </a:t>
            </a:r>
            <a:r>
              <a:rPr lang="sl-SI" dirty="0" smtClean="0">
                <a:hlinkClick r:id="rId6"/>
              </a:rPr>
              <a:t>Super </a:t>
            </a:r>
            <a:r>
              <a:rPr lang="sl-SI" dirty="0" err="1" smtClean="0">
                <a:hlinkClick r:id="rId6"/>
              </a:rPr>
              <a:t>flumina</a:t>
            </a:r>
            <a:r>
              <a:rPr lang="sl-SI" dirty="0" smtClean="0">
                <a:hlinkClick r:id="rId6"/>
              </a:rPr>
              <a:t> </a:t>
            </a:r>
            <a:r>
              <a:rPr lang="sl-SI" dirty="0" err="1" smtClean="0">
                <a:hlinkClick r:id="rId6"/>
              </a:rPr>
              <a:t>Babylonis</a:t>
            </a:r>
            <a:endParaRPr lang="sl-SI" dirty="0" smtClean="0"/>
          </a:p>
          <a:p>
            <a:r>
              <a:rPr lang="sl-SI" b="1" dirty="0" smtClean="0"/>
              <a:t>Andrea Gabrieli </a:t>
            </a:r>
            <a:r>
              <a:rPr lang="sl-SI" dirty="0" smtClean="0"/>
              <a:t>(1510–1586) </a:t>
            </a:r>
            <a:r>
              <a:rPr lang="sl-SI" dirty="0" err="1" smtClean="0">
                <a:hlinkClick r:id="rId7"/>
              </a:rPr>
              <a:t>Ricercari</a:t>
            </a:r>
            <a:endParaRPr lang="sl-SI" dirty="0" smtClean="0"/>
          </a:p>
          <a:p>
            <a:r>
              <a:rPr lang="sl-SI" b="1" dirty="0" err="1" smtClean="0"/>
              <a:t>Giovanni</a:t>
            </a:r>
            <a:r>
              <a:rPr lang="sl-SI" b="1" dirty="0" smtClean="0"/>
              <a:t> Gabrieli </a:t>
            </a:r>
            <a:r>
              <a:rPr lang="sl-SI" dirty="0" smtClean="0"/>
              <a:t>(1557–1613) </a:t>
            </a:r>
          </a:p>
          <a:p>
            <a:r>
              <a:rPr lang="sl-SI" b="1" dirty="0" err="1" smtClean="0"/>
              <a:t>Jacobus</a:t>
            </a:r>
            <a:r>
              <a:rPr lang="sl-SI" b="1" dirty="0" smtClean="0"/>
              <a:t> </a:t>
            </a:r>
            <a:r>
              <a:rPr lang="sl-SI" b="1" dirty="0" err="1" smtClean="0"/>
              <a:t>Handl</a:t>
            </a:r>
            <a:r>
              <a:rPr lang="sl-SI" b="1" dirty="0" smtClean="0"/>
              <a:t> Gallus </a:t>
            </a:r>
            <a:r>
              <a:rPr lang="sl-SI" dirty="0" smtClean="0"/>
              <a:t>(?1550–1591) </a:t>
            </a:r>
            <a:r>
              <a:rPr lang="sl-SI" dirty="0" err="1" smtClean="0">
                <a:hlinkClick r:id="rId8"/>
              </a:rPr>
              <a:t>Ecce</a:t>
            </a:r>
            <a:r>
              <a:rPr lang="sl-SI" dirty="0" smtClean="0">
                <a:hlinkClick r:id="rId8"/>
              </a:rPr>
              <a:t>, </a:t>
            </a:r>
            <a:r>
              <a:rPr lang="sl-SI" dirty="0" err="1" smtClean="0">
                <a:hlinkClick r:id="rId8"/>
              </a:rPr>
              <a:t>quomodo</a:t>
            </a:r>
            <a:r>
              <a:rPr lang="sl-SI" dirty="0" smtClean="0">
                <a:hlinkClick r:id="rId8"/>
              </a:rPr>
              <a:t> </a:t>
            </a:r>
            <a:r>
              <a:rPr lang="sl-SI" dirty="0" err="1" smtClean="0">
                <a:hlinkClick r:id="rId8"/>
              </a:rPr>
              <a:t>moritur</a:t>
            </a:r>
            <a:r>
              <a:rPr lang="sl-SI" dirty="0" smtClean="0">
                <a:hlinkClick r:id="rId8"/>
              </a:rPr>
              <a:t> </a:t>
            </a:r>
            <a:r>
              <a:rPr lang="sl-SI" dirty="0" err="1" smtClean="0">
                <a:hlinkClick r:id="rId8"/>
              </a:rPr>
              <a:t>iustus</a:t>
            </a:r>
            <a:endParaRPr lang="sl-SI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r>
              <a:rPr lang="sl-SI" sz="1600" b="1" dirty="0" smtClean="0"/>
              <a:t>(Naslovi so povezave na </a:t>
            </a:r>
            <a:r>
              <a:rPr lang="sl-SI" sz="1600" b="1" dirty="0" err="1" smtClean="0"/>
              <a:t>Youtube</a:t>
            </a:r>
            <a:r>
              <a:rPr lang="sl-SI" sz="1600" b="1" dirty="0" smtClean="0"/>
              <a:t>)</a:t>
            </a:r>
          </a:p>
        </p:txBody>
      </p:sp>
      <p:pic>
        <p:nvPicPr>
          <p:cNvPr id="17410" name="Picture 2" descr="http://www.bach-cantatas.com/Pic-Lib-BIG/Palestrina-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5034" y="188640"/>
            <a:ext cx="1508021" cy="2304256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SPyfkV0PmuK0mJXedwUDICO3MmD-YW68aesaQlYS3wc-Q-CCT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653136"/>
            <a:ext cx="2257425" cy="2019301"/>
          </a:xfrm>
          <a:prstGeom prst="rect">
            <a:avLst/>
          </a:prstGeom>
          <a:noFill/>
        </p:spPr>
      </p:pic>
      <p:pic>
        <p:nvPicPr>
          <p:cNvPr id="17414" name="Picture 6" descr="http://i22.servimg.com/u/f22/12/92/42/38/3port17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4653136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5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sl-SI" sz="1200" dirty="0" smtClean="0"/>
              <a:t/>
            </a:r>
            <a:br>
              <a:rPr lang="sl-SI" sz="1200" dirty="0" smtClean="0"/>
            </a:br>
            <a:endParaRPr lang="sl-SI" sz="1200" dirty="0" smtClean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4643438" y="3140968"/>
            <a:ext cx="4038600" cy="345668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dirty="0" smtClean="0">
                <a:solidFill>
                  <a:schemeClr val="accent6">
                    <a:lumMod val="50000"/>
                  </a:schemeClr>
                </a:solidFill>
              </a:rPr>
              <a:t>GIOVANI PERLUIGI DA PALESTRINA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b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Eden največjih umetnikov vseh časov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2000" dirty="0" smtClean="0"/>
              <a:t>Italijanski skladatelj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Polifonija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Navdih – preprosti ljudski napevi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Vokalna glasba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PRINCIPES MUSICALE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youtu.be/3n8XdKkrqgo</a:t>
            </a: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</p:txBody>
      </p:sp>
      <p:sp>
        <p:nvSpPr>
          <p:cNvPr id="9" name="Ograda vsebine 8"/>
          <p:cNvSpPr>
            <a:spLocks noGrp="1"/>
          </p:cNvSpPr>
          <p:nvPr>
            <p:ph sz="half" idx="1"/>
          </p:nvPr>
        </p:nvSpPr>
        <p:spPr>
          <a:xfrm>
            <a:off x="357188" y="2143125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dirty="0" smtClean="0">
                <a:solidFill>
                  <a:schemeClr val="accent6">
                    <a:lumMod val="50000"/>
                  </a:schemeClr>
                </a:solidFill>
              </a:rPr>
              <a:t>CLAUDIO MONTEVERDI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hlinkClick r:id="rId3"/>
              </a:rPr>
              <a:t>https://</a:t>
            </a:r>
            <a:r>
              <a:rPr lang="sl-SI" sz="2000" dirty="0" smtClean="0">
                <a:hlinkClick r:id="rId3"/>
              </a:rPr>
              <a:t>youtu.be/mjpFi9bn1do</a:t>
            </a: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 smtClean="0"/>
              <a:t>(Oglej si renesančna glasbila)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2000" dirty="0" smtClean="0"/>
              <a:t>Italijanski skladatelj, violinist, orglar, pevec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duhovna glasba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vokalna glasba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odrska dela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ljubezenski moteti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Prehod iz glasbene renesanse v barok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0"/>
            <a:ext cx="171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9913" y="214313"/>
            <a:ext cx="1762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3600" b="1" smtClean="0"/>
              <a:t>JOSQUIN DES PREZ (1440-1521)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Rodil se je leta 1440 na burgundskem ozemlju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Najpomembnejša osebnost 3. nizozemske generacije skladateljev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Deloval v Italiji kot pevec v Milanski katedrali, nato v kapeli vojvode </a:t>
            </a:r>
            <a:r>
              <a:rPr lang="sl-SI" sz="2000" dirty="0" err="1" smtClean="0"/>
              <a:t>Sforza</a:t>
            </a:r>
            <a:endParaRPr lang="sl-SI" sz="2000" dirty="0" smtClean="0"/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Poznal in obvladal vse slogovne načine svojega časa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Težil je za izrazom občutij, njegova glasba je hotela izraziti vsa čustva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Napisal je 18 </a:t>
            </a:r>
            <a:r>
              <a:rPr lang="sl-SI" sz="2000" dirty="0" err="1" smtClean="0"/>
              <a:t>maš,blizu</a:t>
            </a:r>
            <a:r>
              <a:rPr lang="sl-SI" sz="2000" dirty="0" smtClean="0"/>
              <a:t> 100 motetov in preko 70 posvetnih del 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None/>
              <a:defRPr/>
            </a:pPr>
            <a:endParaRPr lang="sl-SI" sz="2000" dirty="0" smtClean="0"/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None/>
              <a:defRPr/>
            </a:pPr>
            <a:endParaRPr lang="sl-SI" sz="20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dirty="0">
                <a:cs typeface="Tahoma" pitchFamily="34" charset="0"/>
                <a:hlinkClick r:id="rId2"/>
              </a:rPr>
              <a:t>https://</a:t>
            </a:r>
            <a:r>
              <a:rPr lang="sl-SI" sz="2000" dirty="0" smtClean="0">
                <a:cs typeface="Tahoma" pitchFamily="34" charset="0"/>
                <a:hlinkClick r:id="rId2"/>
              </a:rPr>
              <a:t>youtu.be/c6jZ4OMecrw</a:t>
            </a:r>
            <a:endParaRPr lang="sl-SI" sz="20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dirty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dirty="0" smtClean="0">
                <a:cs typeface="Tahoma" pitchFamily="34" charset="0"/>
              </a:rPr>
              <a:t>Upam, da ni bilo prezahtevno in da ste se potrudili.</a:t>
            </a: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dirty="0" smtClean="0">
                <a:cs typeface="Tahoma" pitchFamily="34" charset="0"/>
              </a:rPr>
              <a:t>Prihodnji teden vam pošljem PP , ki bo predstavil </a:t>
            </a:r>
            <a:r>
              <a:rPr lang="sl-SI" sz="2000" b="1" dirty="0" smtClean="0">
                <a:cs typeface="Tahoma" pitchFamily="34" charset="0"/>
              </a:rPr>
              <a:t>prvega slovenskega  skladatelja:</a:t>
            </a: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b="1" dirty="0" smtClean="0">
                <a:cs typeface="Tahoma" pitchFamily="34" charset="0"/>
              </a:rPr>
              <a:t>Jakoba Petelina Kranjskega</a:t>
            </a: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dirty="0" smtClean="0">
                <a:cs typeface="Tahoma" pitchFamily="34" charset="0"/>
              </a:rPr>
              <a:t>Ki je latiniziral svoje ime in se podpisal:</a:t>
            </a: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b="1" dirty="0" err="1" smtClean="0">
                <a:cs typeface="Tahoma" pitchFamily="34" charset="0"/>
              </a:rPr>
              <a:t>Jacobus</a:t>
            </a:r>
            <a:r>
              <a:rPr lang="sl-SI" sz="2000" b="1" dirty="0" smtClean="0">
                <a:cs typeface="Tahoma" pitchFamily="34" charset="0"/>
              </a:rPr>
              <a:t> Gallus </a:t>
            </a:r>
            <a:r>
              <a:rPr lang="sl-SI" sz="2000" b="1" dirty="0" err="1" smtClean="0">
                <a:cs typeface="Tahoma" pitchFamily="34" charset="0"/>
              </a:rPr>
              <a:t>Carniolus</a:t>
            </a:r>
            <a:endParaRPr lang="sl-SI" sz="2000" b="1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b="1" dirty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b="1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b="1" dirty="0" smtClean="0">
                <a:cs typeface="Tahoma" pitchFamily="34" charset="0"/>
              </a:rPr>
              <a:t>Lepo vas pozdravljam, </a:t>
            </a:r>
            <a:r>
              <a:rPr lang="sl-SI" sz="2000" b="1" dirty="0" err="1" smtClean="0">
                <a:cs typeface="Tahoma" pitchFamily="34" charset="0"/>
              </a:rPr>
              <a:t>u.Lidia</a:t>
            </a:r>
            <a:r>
              <a:rPr lang="sl-SI" sz="2000" b="1" dirty="0" smtClean="0">
                <a:cs typeface="Tahoma" pitchFamily="34" charset="0"/>
              </a:rPr>
              <a:t> </a:t>
            </a:r>
            <a:r>
              <a:rPr lang="sl-SI" sz="2000" b="1" dirty="0" smtClean="0">
                <a:cs typeface="Tahoma" pitchFamily="34" charset="0"/>
                <a:sym typeface="Wingdings" panose="05000000000000000000" pitchFamily="2" charset="2"/>
              </a:rPr>
              <a:t></a:t>
            </a:r>
            <a:endParaRPr lang="sl-SI" sz="2000" b="1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407</Words>
  <Application>Microsoft Office PowerPoint</Application>
  <PresentationFormat>Diaprojekcija na zaslonu (4:3)</PresentationFormat>
  <Paragraphs>95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Wingdings</vt:lpstr>
      <vt:lpstr>Officeova tema</vt:lpstr>
      <vt:lpstr>RENESANČNI SKLADATELJI</vt:lpstr>
      <vt:lpstr>Pouk na daljavo Gum 7.r Datum: 21.4.2020 Učiteljica   lidia.wolf@oskoroskabela.si </vt:lpstr>
      <vt:lpstr>POMEMBNI RENESANČNI SKLADATELJI</vt:lpstr>
      <vt:lpstr>Skladatelji</vt:lpstr>
      <vt:lpstr> </vt:lpstr>
      <vt:lpstr>JOSQUIN DES PREZ (1440-1521)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 RENESANČNI SKLADATELJI</dc:title>
  <dc:creator>helena</dc:creator>
  <cp:lastModifiedBy>Wolf</cp:lastModifiedBy>
  <cp:revision>23</cp:revision>
  <dcterms:created xsi:type="dcterms:W3CDTF">2011-11-24T20:20:32Z</dcterms:created>
  <dcterms:modified xsi:type="dcterms:W3CDTF">2020-04-17T21:04:12Z</dcterms:modified>
</cp:coreProperties>
</file>