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sl-SI" smtClean="0"/>
              <a:t>Uredite slog naslova matrice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aslov in napis">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z napisom">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ica z imenom">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sl-SI" smtClean="0"/>
              <a:t>Uredite slog naslova matrice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85800" y="3132666"/>
            <a:ext cx="5311775" cy="308601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172200" y="3132666"/>
            <a:ext cx="5334000" cy="308601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sl-SI" smtClean="0"/>
              <a:t>Uredite slog naslova matrice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pVAqHvxz7ao" TargetMode="External"/><Relationship Id="rId2" Type="http://schemas.openxmlformats.org/officeDocument/2006/relationships/hyperlink" Target="https://youtu.be/tKaWjePlNq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606" y="661852"/>
            <a:ext cx="10633165" cy="1352007"/>
          </a:xfrm>
        </p:spPr>
        <p:txBody>
          <a:bodyPr>
            <a:normAutofit fontScale="90000"/>
          </a:bodyPr>
          <a:lstStyle/>
          <a:p>
            <a:pPr algn="ctr"/>
            <a:r>
              <a:rPr lang="sl-SI" sz="2000" cap="none" dirty="0" smtClean="0"/>
              <a:t>         Pouk na daljavo</a:t>
            </a:r>
            <a:br>
              <a:rPr lang="sl-SI" sz="2000" cap="none" dirty="0" smtClean="0"/>
            </a:br>
            <a:r>
              <a:rPr lang="sl-SI" sz="2000" cap="none" dirty="0" smtClean="0"/>
              <a:t>Gum 8r</a:t>
            </a:r>
            <a:br>
              <a:rPr lang="sl-SI" sz="2000" cap="none" dirty="0" smtClean="0"/>
            </a:br>
            <a:r>
              <a:rPr lang="sl-SI" sz="2000" cap="none" dirty="0" smtClean="0"/>
              <a:t>Datum: 13.5.2020</a:t>
            </a:r>
            <a:br>
              <a:rPr lang="sl-SI" sz="2000" cap="none" dirty="0" smtClean="0"/>
            </a:br>
            <a:r>
              <a:rPr lang="sl-SI" sz="2000" cap="none" dirty="0" smtClean="0"/>
              <a:t>Učiteljica  lidia.wolf@oskoroskabela.si</a:t>
            </a:r>
            <a:r>
              <a:rPr lang="sl-SI" sz="1600" cap="none" dirty="0" smtClean="0"/>
              <a:t/>
            </a:r>
            <a:br>
              <a:rPr lang="sl-SI" sz="1600" cap="none" dirty="0" smtClean="0"/>
            </a:br>
            <a:r>
              <a:rPr lang="sl-SI" sz="1600" cap="none" dirty="0"/>
              <a:t> </a:t>
            </a:r>
            <a:r>
              <a:rPr lang="sl-SI" sz="1600" cap="none" dirty="0" smtClean="0"/>
              <a:t>                                                                                              </a:t>
            </a:r>
            <a:r>
              <a:rPr lang="sl-SI" sz="1800" cap="none" dirty="0" smtClean="0"/>
              <a:t/>
            </a:r>
            <a:br>
              <a:rPr lang="sl-SI" sz="1800" cap="none" dirty="0" smtClean="0"/>
            </a:br>
            <a:r>
              <a:rPr lang="sl-SI" sz="1600" cap="none" dirty="0" smtClean="0"/>
              <a:t>                                           </a:t>
            </a:r>
            <a:endParaRPr lang="sl-SI" sz="2000" dirty="0"/>
          </a:p>
        </p:txBody>
      </p:sp>
      <p:sp>
        <p:nvSpPr>
          <p:cNvPr id="3" name="Označba mesta vsebine 2"/>
          <p:cNvSpPr>
            <a:spLocks noGrp="1"/>
          </p:cNvSpPr>
          <p:nvPr>
            <p:ph idx="1"/>
          </p:nvPr>
        </p:nvSpPr>
        <p:spPr/>
        <p:txBody>
          <a:bodyPr/>
          <a:lstStyle/>
          <a:p>
            <a:r>
              <a:rPr lang="sl-SI" b="1" dirty="0" smtClean="0"/>
              <a:t>Pozdravljeni vsi skupaj,</a:t>
            </a:r>
          </a:p>
          <a:p>
            <a:pPr marL="0" indent="0">
              <a:buNone/>
            </a:pPr>
            <a:endParaRPr lang="sl-SI" dirty="0"/>
          </a:p>
          <a:p>
            <a:r>
              <a:rPr lang="sl-SI" dirty="0" smtClean="0"/>
              <a:t>Danes vas bom pri gum malce „pocrkljala“</a:t>
            </a:r>
          </a:p>
          <a:p>
            <a:pPr marL="0" indent="0">
              <a:buNone/>
            </a:pPr>
            <a:r>
              <a:rPr lang="sl-SI" dirty="0" smtClean="0">
                <a:sym typeface="Wingdings" panose="05000000000000000000" pitchFamily="2" charset="2"/>
              </a:rPr>
              <a:t> Ker  vem, da ste že kar utrujeni od vseh nalog, ki jih morate opraviti in to velja seveda tudi za pouk glasbe, sem se odločila, da samo za vas sestavim najbolj sproščujočo glasbeno uro  tega šol. leta sploh </a:t>
            </a:r>
          </a:p>
          <a:p>
            <a:pPr marL="0" indent="0">
              <a:buNone/>
            </a:pPr>
            <a:endParaRPr lang="sl-SI" dirty="0" smtClean="0">
              <a:sym typeface="Wingdings" panose="05000000000000000000" pitchFamily="2" charset="2"/>
            </a:endParaRPr>
          </a:p>
          <a:p>
            <a:r>
              <a:rPr lang="sl-SI" dirty="0" smtClean="0">
                <a:sym typeface="Wingdings" panose="05000000000000000000" pitchFamily="2" charset="2"/>
              </a:rPr>
              <a:t>In sicer, ko boste šli </a:t>
            </a:r>
            <a:r>
              <a:rPr lang="sl-SI" dirty="0" smtClean="0">
                <a:sym typeface="Wingdings" panose="05000000000000000000" pitchFamily="2" charset="2"/>
              </a:rPr>
              <a:t>zvečer </a:t>
            </a:r>
            <a:r>
              <a:rPr lang="sl-SI" dirty="0" smtClean="0">
                <a:sym typeface="Wingdings" panose="05000000000000000000" pitchFamily="2" charset="2"/>
              </a:rPr>
              <a:t>v posteljo, boste zaspali ob čudoviti glasbeni nalogi </a:t>
            </a:r>
            <a:endParaRPr lang="sl-SI" dirty="0"/>
          </a:p>
        </p:txBody>
      </p:sp>
    </p:spTree>
    <p:extLst>
      <p:ext uri="{BB962C8B-B14F-4D97-AF65-F5344CB8AC3E}">
        <p14:creationId xmlns:p14="http://schemas.microsoft.com/office/powerpoint/2010/main" val="309521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Pošiljam vam povezavo do dveh  sanjavih skladb, ki jih vi že poznate.</a:t>
            </a:r>
          </a:p>
          <a:p>
            <a:r>
              <a:rPr lang="sl-SI" dirty="0" smtClean="0"/>
              <a:t>Poznate tudi oba skladatelja, ki sta ju ustvarila</a:t>
            </a:r>
          </a:p>
          <a:p>
            <a:endParaRPr lang="sl-SI" dirty="0" smtClean="0"/>
          </a:p>
          <a:p>
            <a:r>
              <a:rPr lang="sl-SI" dirty="0" smtClean="0"/>
              <a:t>Prvi je čudežni otrok, skladatelj v obdobju klasicizma, katerega fenomen še danes ni pojasnjen:</a:t>
            </a:r>
          </a:p>
          <a:p>
            <a:r>
              <a:rPr lang="sl-SI" dirty="0" smtClean="0"/>
              <a:t>Wolfgang </a:t>
            </a:r>
            <a:r>
              <a:rPr lang="sl-SI" dirty="0" err="1" smtClean="0"/>
              <a:t>Amadeus</a:t>
            </a:r>
            <a:r>
              <a:rPr lang="sl-SI" dirty="0" smtClean="0"/>
              <a:t> Mozart</a:t>
            </a:r>
          </a:p>
          <a:p>
            <a:endParaRPr lang="sl-SI" dirty="0" smtClean="0"/>
          </a:p>
          <a:p>
            <a:r>
              <a:rPr lang="sl-SI" dirty="0" smtClean="0"/>
              <a:t>Drugi je začetnik glasbene romantike, ki zadnjih svojih del ni več slišal :</a:t>
            </a:r>
          </a:p>
          <a:p>
            <a:r>
              <a:rPr lang="sl-SI" dirty="0" smtClean="0"/>
              <a:t>Ludwig van Beethoven</a:t>
            </a:r>
            <a:endParaRPr lang="sl-SI" dirty="0"/>
          </a:p>
        </p:txBody>
      </p:sp>
    </p:spTree>
    <p:extLst>
      <p:ext uri="{BB962C8B-B14F-4D97-AF65-F5344CB8AC3E}">
        <p14:creationId xmlns:p14="http://schemas.microsoft.com/office/powerpoint/2010/main" val="192970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endParaRPr lang="sl-SI" dirty="0" smtClean="0"/>
          </a:p>
          <a:p>
            <a:r>
              <a:rPr lang="sl-SI" dirty="0" err="1" smtClean="0"/>
              <a:t>W.A.Mozart</a:t>
            </a:r>
            <a:endParaRPr lang="sl-SI" dirty="0" smtClean="0"/>
          </a:p>
          <a:p>
            <a:r>
              <a:rPr lang="sl-SI" dirty="0" smtClean="0"/>
              <a:t>Mala nočna glasba, 2.stavek Rondo</a:t>
            </a:r>
            <a:endParaRPr lang="sl-SI" dirty="0"/>
          </a:p>
          <a:p>
            <a:r>
              <a:rPr lang="sl-SI" dirty="0" smtClean="0">
                <a:hlinkClick r:id="rId2"/>
              </a:rPr>
              <a:t>https</a:t>
            </a:r>
            <a:r>
              <a:rPr lang="sl-SI" dirty="0">
                <a:hlinkClick r:id="rId2"/>
              </a:rPr>
              <a:t>://</a:t>
            </a:r>
            <a:r>
              <a:rPr lang="sl-SI" dirty="0" smtClean="0">
                <a:hlinkClick r:id="rId2"/>
              </a:rPr>
              <a:t>youtu.be/tKaWjePlNqg</a:t>
            </a:r>
            <a:endParaRPr lang="sl-SI" dirty="0" smtClean="0"/>
          </a:p>
          <a:p>
            <a:endParaRPr lang="sl-SI" dirty="0"/>
          </a:p>
          <a:p>
            <a:r>
              <a:rPr lang="sl-SI" dirty="0" err="1" smtClean="0"/>
              <a:t>L.v</a:t>
            </a:r>
            <a:r>
              <a:rPr lang="sl-SI" dirty="0" smtClean="0"/>
              <a:t> </a:t>
            </a:r>
            <a:r>
              <a:rPr lang="sl-SI" dirty="0" err="1" smtClean="0"/>
              <a:t>Bethoven</a:t>
            </a:r>
            <a:endParaRPr lang="sl-SI" dirty="0" smtClean="0"/>
          </a:p>
          <a:p>
            <a:r>
              <a:rPr lang="sl-SI" dirty="0" smtClean="0"/>
              <a:t>Sonata V mesečini, daljša dvourna verzija</a:t>
            </a:r>
          </a:p>
          <a:p>
            <a:r>
              <a:rPr lang="sl-SI" dirty="0">
                <a:hlinkClick r:id="rId3"/>
              </a:rPr>
              <a:t>https://</a:t>
            </a:r>
            <a:r>
              <a:rPr lang="sl-SI" dirty="0" smtClean="0">
                <a:hlinkClick r:id="rId3"/>
              </a:rPr>
              <a:t>youtu.be/pVAqHvxz7ao</a:t>
            </a:r>
            <a:endParaRPr lang="sl-SI" dirty="0" smtClean="0"/>
          </a:p>
          <a:p>
            <a:endParaRPr lang="sl-SI" dirty="0"/>
          </a:p>
        </p:txBody>
      </p:sp>
    </p:spTree>
    <p:extLst>
      <p:ext uri="{BB962C8B-B14F-4D97-AF65-F5344CB8AC3E}">
        <p14:creationId xmlns:p14="http://schemas.microsoft.com/office/powerpoint/2010/main" val="1120641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a:bodyPr>
          <a:lstStyle/>
          <a:p>
            <a:r>
              <a:rPr lang="sl-SI" dirty="0" smtClean="0"/>
              <a:t>Najprej poslušajte in se umirite ob Mozartovi skladbi, ki je krajša po trajanju</a:t>
            </a:r>
          </a:p>
          <a:p>
            <a:endParaRPr lang="sl-SI" dirty="0"/>
          </a:p>
          <a:p>
            <a:r>
              <a:rPr lang="sl-SI" dirty="0" smtClean="0"/>
              <a:t>Potem pa ob daljši </a:t>
            </a:r>
            <a:r>
              <a:rPr lang="sl-SI" dirty="0" err="1" smtClean="0"/>
              <a:t>Bethovnovi</a:t>
            </a:r>
            <a:r>
              <a:rPr lang="sl-SI" dirty="0" smtClean="0"/>
              <a:t> sonati  sladko zaspite in naj bodo sanje prijetne in sproščujoče, tako kot je glasba v obdobju klasicizma </a:t>
            </a:r>
            <a:r>
              <a:rPr lang="sl-SI" dirty="0" smtClean="0">
                <a:sym typeface="Wingdings" panose="05000000000000000000" pitchFamily="2" charset="2"/>
              </a:rPr>
              <a:t></a:t>
            </a:r>
          </a:p>
          <a:p>
            <a:endParaRPr lang="sl-SI" dirty="0">
              <a:sym typeface="Wingdings" panose="05000000000000000000" pitchFamily="2" charset="2"/>
            </a:endParaRPr>
          </a:p>
          <a:p>
            <a:r>
              <a:rPr lang="sl-SI" dirty="0" smtClean="0">
                <a:sym typeface="Wingdings" panose="05000000000000000000" pitchFamily="2" charset="2"/>
              </a:rPr>
              <a:t>Želim vam lahko </a:t>
            </a:r>
            <a:r>
              <a:rPr lang="sl-SI" dirty="0" err="1" smtClean="0">
                <a:sym typeface="Wingdings" panose="05000000000000000000" pitchFamily="2" charset="2"/>
              </a:rPr>
              <a:t>nočkooooo</a:t>
            </a:r>
            <a:r>
              <a:rPr lang="sl-SI" dirty="0" smtClean="0">
                <a:sym typeface="Wingdings" panose="05000000000000000000" pitchFamily="2" charset="2"/>
              </a:rPr>
              <a:t>…..</a:t>
            </a:r>
            <a:r>
              <a:rPr lang="sl-SI" dirty="0" err="1" smtClean="0">
                <a:sym typeface="Wingdings" panose="05000000000000000000" pitchFamily="2" charset="2"/>
              </a:rPr>
              <a:t>pssst</a:t>
            </a:r>
            <a:r>
              <a:rPr lang="sl-SI" dirty="0" smtClean="0">
                <a:sym typeface="Wingdings" panose="05000000000000000000" pitchFamily="2" charset="2"/>
              </a:rPr>
              <a:t>.</a:t>
            </a:r>
          </a:p>
          <a:p>
            <a:endParaRPr lang="sl-SI" dirty="0">
              <a:sym typeface="Wingdings" panose="05000000000000000000" pitchFamily="2" charset="2"/>
            </a:endParaRPr>
          </a:p>
          <a:p>
            <a:r>
              <a:rPr lang="sl-SI" dirty="0" smtClean="0">
                <a:sym typeface="Wingdings" panose="05000000000000000000" pitchFamily="2" charset="2"/>
              </a:rPr>
              <a:t>U. </a:t>
            </a:r>
            <a:r>
              <a:rPr lang="sl-SI" dirty="0" err="1" smtClean="0">
                <a:sym typeface="Wingdings" panose="05000000000000000000" pitchFamily="2" charset="2"/>
              </a:rPr>
              <a:t>Lidia</a:t>
            </a:r>
            <a:endParaRPr lang="sl-SI" dirty="0" smtClean="0">
              <a:sym typeface="Wingdings" panose="05000000000000000000" pitchFamily="2" charset="2"/>
            </a:endParaRPr>
          </a:p>
          <a:p>
            <a:endParaRPr lang="sl-SI" dirty="0">
              <a:sym typeface="Wingdings" panose="05000000000000000000" pitchFamily="2" charset="2"/>
            </a:endParaRPr>
          </a:p>
          <a:p>
            <a:pPr marL="0" indent="0">
              <a:buNone/>
            </a:pPr>
            <a:endParaRPr lang="sl-SI" dirty="0"/>
          </a:p>
        </p:txBody>
      </p:sp>
    </p:spTree>
    <p:extLst>
      <p:ext uri="{BB962C8B-B14F-4D97-AF65-F5344CB8AC3E}">
        <p14:creationId xmlns:p14="http://schemas.microsoft.com/office/powerpoint/2010/main" val="596965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Zapis v glasbeni zvezek </a:t>
            </a:r>
            <a:endParaRPr lang="sl-SI" dirty="0"/>
          </a:p>
        </p:txBody>
      </p:sp>
      <p:sp>
        <p:nvSpPr>
          <p:cNvPr id="3" name="Označba mesta vsebine 2"/>
          <p:cNvSpPr>
            <a:spLocks noGrp="1"/>
          </p:cNvSpPr>
          <p:nvPr>
            <p:ph idx="1"/>
          </p:nvPr>
        </p:nvSpPr>
        <p:spPr/>
        <p:txBody>
          <a:bodyPr>
            <a:normAutofit fontScale="47500" lnSpcReduction="20000"/>
          </a:bodyPr>
          <a:lstStyle/>
          <a:p>
            <a:r>
              <a:rPr lang="sl-SI" dirty="0" smtClean="0"/>
              <a:t>Naloga za zjutraj ali </a:t>
            </a:r>
            <a:r>
              <a:rPr lang="sl-SI" dirty="0" smtClean="0"/>
              <a:t>opoldne</a:t>
            </a:r>
            <a:r>
              <a:rPr lang="sl-SI" dirty="0" smtClean="0"/>
              <a:t>, odvisno kdaj se boste zbudili </a:t>
            </a:r>
            <a:r>
              <a:rPr lang="sl-SI" dirty="0" smtClean="0">
                <a:sym typeface="Wingdings" panose="05000000000000000000" pitchFamily="2" charset="2"/>
              </a:rPr>
              <a:t>, saj je znano</a:t>
            </a:r>
          </a:p>
          <a:p>
            <a:pPr marL="0" indent="0">
              <a:buNone/>
            </a:pPr>
            <a:r>
              <a:rPr lang="sl-SI" dirty="0">
                <a:sym typeface="Wingdings" panose="05000000000000000000" pitchFamily="2" charset="2"/>
              </a:rPr>
              <a:t>d</a:t>
            </a:r>
            <a:r>
              <a:rPr lang="sl-SI" dirty="0" smtClean="0">
                <a:sym typeface="Wingdings" panose="05000000000000000000" pitchFamily="2" charset="2"/>
              </a:rPr>
              <a:t>a se po glasbi, ki ste jo poslušali ponoči, </a:t>
            </a:r>
            <a:r>
              <a:rPr lang="sl-SI" dirty="0" err="1" smtClean="0">
                <a:sym typeface="Wingdings" panose="05000000000000000000" pitchFamily="2" charset="2"/>
              </a:rPr>
              <a:t>doolgo</a:t>
            </a:r>
            <a:r>
              <a:rPr lang="sl-SI" dirty="0" smtClean="0">
                <a:sym typeface="Wingdings" panose="05000000000000000000" pitchFamily="2" charset="2"/>
              </a:rPr>
              <a:t> spi </a:t>
            </a:r>
          </a:p>
          <a:p>
            <a:pPr marL="0" indent="0">
              <a:buNone/>
            </a:pPr>
            <a:endParaRPr lang="sl-SI" dirty="0">
              <a:sym typeface="Wingdings" panose="05000000000000000000" pitchFamily="2" charset="2"/>
            </a:endParaRPr>
          </a:p>
          <a:p>
            <a:pPr marL="0" indent="0">
              <a:buNone/>
            </a:pPr>
            <a:r>
              <a:rPr lang="sl-SI" dirty="0" smtClean="0">
                <a:sym typeface="Wingdings" panose="05000000000000000000" pitchFamily="2" charset="2"/>
              </a:rPr>
              <a:t>V zvezek za gum napišite:</a:t>
            </a:r>
          </a:p>
          <a:p>
            <a:pPr marL="0" indent="0">
              <a:buNone/>
            </a:pPr>
            <a:r>
              <a:rPr lang="sl-SI" b="1" dirty="0" smtClean="0">
                <a:sym typeface="Wingdings" panose="05000000000000000000" pitchFamily="2" charset="2"/>
              </a:rPr>
              <a:t>Nočna naloga </a:t>
            </a:r>
          </a:p>
          <a:p>
            <a:pPr marL="0" indent="0">
              <a:buNone/>
            </a:pPr>
            <a:r>
              <a:rPr lang="sl-SI" dirty="0" smtClean="0">
                <a:sym typeface="Wingdings" panose="05000000000000000000" pitchFamily="2" charset="2"/>
              </a:rPr>
              <a:t>Datum:13.5.2020</a:t>
            </a:r>
          </a:p>
          <a:p>
            <a:pPr marL="0" indent="0">
              <a:buNone/>
            </a:pPr>
            <a:r>
              <a:rPr lang="sl-SI" b="1" dirty="0" smtClean="0">
                <a:sym typeface="Wingdings" panose="05000000000000000000" pitchFamily="2" charset="2"/>
              </a:rPr>
              <a:t>Poslušanje glasbe in spanje </a:t>
            </a:r>
          </a:p>
          <a:p>
            <a:pPr marL="0" indent="0">
              <a:buNone/>
            </a:pPr>
            <a:r>
              <a:rPr lang="sl-SI" dirty="0" smtClean="0">
                <a:sym typeface="Wingdings" panose="05000000000000000000" pitchFamily="2" charset="2"/>
              </a:rPr>
              <a:t>W.A. Mozart: Mala nočna glasba</a:t>
            </a:r>
          </a:p>
          <a:p>
            <a:pPr marL="0" indent="0">
              <a:buNone/>
            </a:pPr>
            <a:r>
              <a:rPr lang="sl-SI" dirty="0" err="1" smtClean="0">
                <a:sym typeface="Wingdings" panose="05000000000000000000" pitchFamily="2" charset="2"/>
              </a:rPr>
              <a:t>L.v.Bethoven</a:t>
            </a:r>
            <a:r>
              <a:rPr lang="sl-SI" dirty="0" smtClean="0">
                <a:sym typeface="Wingdings" panose="05000000000000000000" pitchFamily="2" charset="2"/>
              </a:rPr>
              <a:t>:  Sonata v mesečini</a:t>
            </a:r>
          </a:p>
          <a:p>
            <a:pPr marL="0" indent="0">
              <a:buNone/>
            </a:pPr>
            <a:endParaRPr lang="sl-SI" dirty="0" smtClean="0">
              <a:sym typeface="Wingdings" panose="05000000000000000000" pitchFamily="2" charset="2"/>
            </a:endParaRPr>
          </a:p>
          <a:p>
            <a:pPr marL="0" indent="0">
              <a:buNone/>
            </a:pPr>
            <a:r>
              <a:rPr lang="sl-SI" dirty="0" smtClean="0">
                <a:sym typeface="Wingdings" panose="05000000000000000000" pitchFamily="2" charset="2"/>
              </a:rPr>
              <a:t>In še zanimivost: </a:t>
            </a:r>
            <a:r>
              <a:rPr lang="sl-SI" b="1" dirty="0" smtClean="0">
                <a:sym typeface="Wingdings" panose="05000000000000000000" pitchFamily="2" charset="2"/>
              </a:rPr>
              <a:t>To nalogo bom ocenila </a:t>
            </a:r>
            <a:r>
              <a:rPr lang="sl-SI" dirty="0" smtClean="0">
                <a:sym typeface="Wingdings" panose="05000000000000000000" pitchFamily="2" charset="2"/>
              </a:rPr>
              <a:t></a:t>
            </a:r>
          </a:p>
          <a:p>
            <a:pPr marL="0" indent="0">
              <a:buNone/>
            </a:pPr>
            <a:r>
              <a:rPr lang="sl-SI" b="1" dirty="0" smtClean="0">
                <a:sym typeface="Wingdings" panose="05000000000000000000" pitchFamily="2" charset="2"/>
              </a:rPr>
              <a:t>Kriterij: </a:t>
            </a:r>
            <a:r>
              <a:rPr lang="sl-SI" dirty="0" smtClean="0">
                <a:sym typeface="Wingdings" panose="05000000000000000000" pitchFamily="2" charset="2"/>
              </a:rPr>
              <a:t>največ točk dobi tisti, ki se bo zadnji prebudil</a:t>
            </a:r>
          </a:p>
          <a:p>
            <a:pPr marL="0" indent="0">
              <a:buNone/>
            </a:pPr>
            <a:endParaRPr lang="sl-SI" dirty="0" smtClean="0">
              <a:sym typeface="Wingdings" panose="05000000000000000000" pitchFamily="2" charset="2"/>
            </a:endParaRPr>
          </a:p>
          <a:p>
            <a:pPr marL="0" indent="0">
              <a:buNone/>
            </a:pPr>
            <a:r>
              <a:rPr lang="sl-SI" dirty="0" smtClean="0">
                <a:sym typeface="Wingdings" panose="05000000000000000000" pitchFamily="2" charset="2"/>
              </a:rPr>
              <a:t>Pričakujem vaše odzive, kako ste spali, kdaj ste se prebudili naslednje jutro , kaj ste sanjali </a:t>
            </a:r>
            <a:r>
              <a:rPr lang="sl-SI" dirty="0" err="1" smtClean="0">
                <a:sym typeface="Wingdings" panose="05000000000000000000" pitchFamily="2" charset="2"/>
              </a:rPr>
              <a:t>itd</a:t>
            </a:r>
            <a:r>
              <a:rPr lang="sl-SI" dirty="0" smtClean="0">
                <a:sym typeface="Wingdings" panose="05000000000000000000" pitchFamily="2" charset="2"/>
              </a:rPr>
              <a:t>…</a:t>
            </a:r>
          </a:p>
          <a:p>
            <a:pPr marL="0" indent="0">
              <a:buNone/>
            </a:pPr>
            <a:r>
              <a:rPr lang="sl-SI" dirty="0" smtClean="0">
                <a:sym typeface="Wingdings" panose="05000000000000000000" pitchFamily="2" charset="2"/>
              </a:rPr>
              <a:t>Če pa slučajno kdo ne bo poslal kratkega povzetka o tem </a:t>
            </a:r>
            <a:r>
              <a:rPr lang="sl-SI" dirty="0" err="1" smtClean="0">
                <a:sym typeface="Wingdings" panose="05000000000000000000" pitchFamily="2" charset="2"/>
              </a:rPr>
              <a:t>experimentu</a:t>
            </a:r>
            <a:r>
              <a:rPr lang="sl-SI" dirty="0" smtClean="0">
                <a:sym typeface="Wingdings" panose="05000000000000000000" pitchFamily="2" charset="2"/>
              </a:rPr>
              <a:t>, bo prihodnji  teden dobil 2kratni zalogaj glasbenih nalog…</a:t>
            </a:r>
          </a:p>
          <a:p>
            <a:pPr marL="0" indent="0">
              <a:buNone/>
            </a:pPr>
            <a:endParaRPr lang="sl-SI" dirty="0">
              <a:sym typeface="Wingdings" panose="05000000000000000000" pitchFamily="2" charset="2"/>
            </a:endParaRPr>
          </a:p>
          <a:p>
            <a:pPr marL="0" indent="0">
              <a:buNone/>
            </a:pPr>
            <a:r>
              <a:rPr lang="sl-SI" dirty="0" smtClean="0">
                <a:sym typeface="Wingdings" panose="05000000000000000000" pitchFamily="2" charset="2"/>
              </a:rPr>
              <a:t>Pa dobro se </a:t>
            </a:r>
            <a:r>
              <a:rPr lang="sl-SI" dirty="0" err="1" smtClean="0">
                <a:sym typeface="Wingdings" panose="05000000000000000000" pitchFamily="2" charset="2"/>
              </a:rPr>
              <a:t>mejte</a:t>
            </a:r>
            <a:r>
              <a:rPr lang="sl-SI" dirty="0" smtClean="0">
                <a:sym typeface="Wingdings" panose="05000000000000000000" pitchFamily="2" charset="2"/>
              </a:rPr>
              <a:t> </a:t>
            </a:r>
          </a:p>
          <a:p>
            <a:pPr marL="0" indent="0">
              <a:buNone/>
            </a:pPr>
            <a:endParaRPr lang="sl-SI" dirty="0" smtClean="0">
              <a:sym typeface="Wingdings" panose="05000000000000000000" pitchFamily="2" charset="2"/>
            </a:endParaRPr>
          </a:p>
          <a:p>
            <a:pPr marL="0" indent="0">
              <a:buNone/>
            </a:pPr>
            <a:endParaRPr lang="sl-SI" dirty="0"/>
          </a:p>
        </p:txBody>
      </p:sp>
    </p:spTree>
    <p:extLst>
      <p:ext uri="{BB962C8B-B14F-4D97-AF65-F5344CB8AC3E}">
        <p14:creationId xmlns:p14="http://schemas.microsoft.com/office/powerpoint/2010/main" val="377908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ed pare">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TM04033937[[fn=Sled pare]]</Template>
  <TotalTime>133</TotalTime>
  <Words>337</Words>
  <Application>Microsoft Office PowerPoint</Application>
  <PresentationFormat>Širokozaslonsko</PresentationFormat>
  <Paragraphs>48</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Century Gothic</vt:lpstr>
      <vt:lpstr>Wingdings</vt:lpstr>
      <vt:lpstr>Sled pare</vt:lpstr>
      <vt:lpstr>         Pouk na daljavo Gum 8r Datum: 13.5.2020 Učiteljica  lidia.wolf@oskoroskabela.si                                                                                                                                            </vt:lpstr>
      <vt:lpstr>PowerPointova predstavitev</vt:lpstr>
      <vt:lpstr>PowerPointova predstavitev</vt:lpstr>
      <vt:lpstr>PowerPointova predstavitev</vt:lpstr>
      <vt:lpstr>Zapis v glasbeni zvezek </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Tedenska naloga ob materinskem dnevu</dc:title>
  <dc:creator>jasmi</dc:creator>
  <cp:lastModifiedBy>Wolf</cp:lastModifiedBy>
  <cp:revision>26</cp:revision>
  <dcterms:created xsi:type="dcterms:W3CDTF">2020-03-26T06:41:09Z</dcterms:created>
  <dcterms:modified xsi:type="dcterms:W3CDTF">2020-05-12T07:00:33Z</dcterms:modified>
</cp:coreProperties>
</file>