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9" r:id="rId3"/>
    <p:sldId id="257" r:id="rId4"/>
    <p:sldId id="262" r:id="rId5"/>
    <p:sldId id="264" r:id="rId6"/>
    <p:sldId id="266" r:id="rId7"/>
    <p:sldId id="267" r:id="rId8"/>
    <p:sldId id="268" r:id="rId9"/>
    <p:sldId id="265" r:id="rId10"/>
    <p:sldId id="258" r:id="rId11"/>
    <p:sldId id="260" r:id="rId12"/>
    <p:sldId id="271" r:id="rId13"/>
    <p:sldId id="270" r:id="rId1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65"/>
    </p:cViewPr>
  </p:sorterViewPr>
  <p:notesViewPr>
    <p:cSldViewPr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58BFD-EF54-4F76-AAF2-E4EDFAC4D16A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F8A17-4CDB-4A8C-9527-639CD11D91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3533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3C0D4-FC87-4BBF-93D5-31C61D97181E}" type="datetimeFigureOut">
              <a:rPr lang="sl-SI" smtClean="0"/>
              <a:pPr/>
              <a:t>27. 03. 2020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2CBFC-C4CD-4E70-844E-74C84DA79294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2CBFC-C4CD-4E70-844E-74C84DA79294}" type="slidenum">
              <a:rPr lang="sl-SI" smtClean="0"/>
              <a:pPr/>
              <a:t>1</a:t>
            </a:fld>
            <a:endParaRPr 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2CBFC-C4CD-4E70-844E-74C84DA79294}" type="slidenum">
              <a:rPr lang="sl-SI" smtClean="0"/>
              <a:pPr/>
              <a:t>10</a:t>
            </a:fld>
            <a:endParaRPr 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2CBFC-C4CD-4E70-844E-74C84DA79294}" type="slidenum">
              <a:rPr lang="sl-SI" smtClean="0"/>
              <a:pPr/>
              <a:t>11</a:t>
            </a:fld>
            <a:endParaRPr lang="sl-S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2CBFC-C4CD-4E70-844E-74C84DA79294}" type="slidenum">
              <a:rPr lang="sl-SI" smtClean="0"/>
              <a:pPr/>
              <a:t>12</a:t>
            </a:fld>
            <a:endParaRPr lang="sl-S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2CBFC-C4CD-4E70-844E-74C84DA79294}" type="slidenum">
              <a:rPr lang="sl-SI" smtClean="0"/>
              <a:pPr/>
              <a:t>13</a:t>
            </a:fld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2CBFC-C4CD-4E70-844E-74C84DA79294}" type="slidenum">
              <a:rPr lang="sl-SI" smtClean="0"/>
              <a:pPr/>
              <a:t>2</a:t>
            </a:fld>
            <a:endParaRPr 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2CBFC-C4CD-4E70-844E-74C84DA79294}" type="slidenum">
              <a:rPr lang="sl-SI" smtClean="0"/>
              <a:pPr/>
              <a:t>3</a:t>
            </a:fld>
            <a:endParaRPr 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2CBFC-C4CD-4E70-844E-74C84DA79294}" type="slidenum">
              <a:rPr lang="sl-SI" smtClean="0"/>
              <a:pPr/>
              <a:t>4</a:t>
            </a:fld>
            <a:endParaRPr 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2CBFC-C4CD-4E70-844E-74C84DA79294}" type="slidenum">
              <a:rPr lang="sl-SI" smtClean="0"/>
              <a:pPr/>
              <a:t>5</a:t>
            </a:fld>
            <a:endParaRPr 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2CBFC-C4CD-4E70-844E-74C84DA79294}" type="slidenum">
              <a:rPr lang="sl-SI" smtClean="0"/>
              <a:pPr/>
              <a:t>6</a:t>
            </a:fld>
            <a:endParaRPr 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2CBFC-C4CD-4E70-844E-74C84DA79294}" type="slidenum">
              <a:rPr lang="sl-SI" smtClean="0"/>
              <a:pPr/>
              <a:t>7</a:t>
            </a:fld>
            <a:endParaRPr 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2CBFC-C4CD-4E70-844E-74C84DA79294}" type="slidenum">
              <a:rPr lang="sl-SI" smtClean="0"/>
              <a:pPr/>
              <a:t>8</a:t>
            </a:fld>
            <a:endParaRPr 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2CBFC-C4CD-4E70-844E-74C84DA79294}" type="slidenum">
              <a:rPr lang="sl-SI" smtClean="0"/>
              <a:pPr/>
              <a:t>9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D904-3601-4B34-8B72-0D601CBE6B32}" type="datetimeFigureOut">
              <a:rPr lang="sl-SI" smtClean="0"/>
              <a:pPr/>
              <a:t>27. 03. 2020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94FD-A252-470A-9FF1-2E4241F96BF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D904-3601-4B34-8B72-0D601CBE6B32}" type="datetimeFigureOut">
              <a:rPr lang="sl-SI" smtClean="0"/>
              <a:pPr/>
              <a:t>27. 03. 2020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94FD-A252-470A-9FF1-2E4241F96BF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D904-3601-4B34-8B72-0D601CBE6B32}" type="datetimeFigureOut">
              <a:rPr lang="sl-SI" smtClean="0"/>
              <a:pPr/>
              <a:t>27. 03. 2020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94FD-A252-470A-9FF1-2E4241F96BF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D904-3601-4B34-8B72-0D601CBE6B32}" type="datetimeFigureOut">
              <a:rPr lang="sl-SI" smtClean="0"/>
              <a:pPr/>
              <a:t>27. 03. 2020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94FD-A252-470A-9FF1-2E4241F96BF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D904-3601-4B34-8B72-0D601CBE6B32}" type="datetimeFigureOut">
              <a:rPr lang="sl-SI" smtClean="0"/>
              <a:pPr/>
              <a:t>27. 03. 2020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94FD-A252-470A-9FF1-2E4241F96BF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D904-3601-4B34-8B72-0D601CBE6B32}" type="datetimeFigureOut">
              <a:rPr lang="sl-SI" smtClean="0"/>
              <a:pPr/>
              <a:t>27. 03. 2020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94FD-A252-470A-9FF1-2E4241F96BF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D904-3601-4B34-8B72-0D601CBE6B32}" type="datetimeFigureOut">
              <a:rPr lang="sl-SI" smtClean="0"/>
              <a:pPr/>
              <a:t>27. 03. 2020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94FD-A252-470A-9FF1-2E4241F96BF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D904-3601-4B34-8B72-0D601CBE6B32}" type="datetimeFigureOut">
              <a:rPr lang="sl-SI" smtClean="0"/>
              <a:pPr/>
              <a:t>27. 03. 2020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94FD-A252-470A-9FF1-2E4241F96BF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D904-3601-4B34-8B72-0D601CBE6B32}" type="datetimeFigureOut">
              <a:rPr lang="sl-SI" smtClean="0"/>
              <a:pPr/>
              <a:t>27. 03. 2020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94FD-A252-470A-9FF1-2E4241F96BF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D904-3601-4B34-8B72-0D601CBE6B32}" type="datetimeFigureOut">
              <a:rPr lang="sl-SI" smtClean="0"/>
              <a:pPr/>
              <a:t>27. 03. 2020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94FD-A252-470A-9FF1-2E4241F96BF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D904-3601-4B34-8B72-0D601CBE6B32}" type="datetimeFigureOut">
              <a:rPr lang="sl-SI" smtClean="0"/>
              <a:pPr/>
              <a:t>27. 03. 2020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94FD-A252-470A-9FF1-2E4241F96BF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2D904-3601-4B34-8B72-0D601CBE6B32}" type="datetimeFigureOut">
              <a:rPr lang="sl-SI" smtClean="0"/>
              <a:pPr/>
              <a:t>27. 03. 2020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694FD-A252-470A-9FF1-2E4241F96BF4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3KHQqEThWY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zhIMmJl4JTw" TargetMode="External"/><Relationship Id="rId4" Type="http://schemas.openxmlformats.org/officeDocument/2006/relationships/hyperlink" Target="http://www.youtube.com/watch?v=1-g73ty9v04&amp;feature=relat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mvic.org/projekti/projektno_delo/2011/2a/elektrarne/jedrska_elektrarna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rajnostnirazvoj.si/images/stories/pdf/brosura_elektrika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229600" cy="1143000"/>
          </a:xfrm>
        </p:spPr>
        <p:txBody>
          <a:bodyPr>
            <a:no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V  ELEKTRARNAH  PROIZVAJAJO </a:t>
            </a:r>
            <a:br>
              <a:rPr lang="sl-SI" b="1" dirty="0" smtClean="0">
                <a:solidFill>
                  <a:srgbClr val="FF0000"/>
                </a:solidFill>
              </a:rPr>
            </a:br>
            <a:r>
              <a:rPr lang="sl-SI" b="1" dirty="0" smtClean="0">
                <a:solidFill>
                  <a:srgbClr val="FF0000"/>
                </a:solidFill>
              </a:rPr>
              <a:t>ELEKTRIČNO ENERGIJO</a:t>
            </a:r>
            <a:endParaRPr lang="sl-SI" b="1" dirty="0">
              <a:solidFill>
                <a:srgbClr val="FF0000"/>
              </a:solidFill>
            </a:endParaRPr>
          </a:p>
        </p:txBody>
      </p:sp>
      <p:pic>
        <p:nvPicPr>
          <p:cNvPr id="1032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171825" y="3044031"/>
            <a:ext cx="28003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DANES SI ŽIVLJENJA BREZ ELEKTIKE NE ZNAMO VEČ PREDSTAVLJATI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0550" y="1844824"/>
            <a:ext cx="47434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avokotnik 4"/>
          <p:cNvSpPr/>
          <p:nvPr/>
        </p:nvSpPr>
        <p:spPr>
          <a:xfrm>
            <a:off x="539552" y="1700808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/>
              <a:t>Električna energija omogoča ogrevanje,</a:t>
            </a:r>
          </a:p>
          <a:p>
            <a:r>
              <a:rPr lang="sl-SI" dirty="0"/>
              <a:t>razsvetljavo in delovanje različnih</a:t>
            </a:r>
          </a:p>
          <a:p>
            <a:r>
              <a:rPr lang="sl-SI" dirty="0"/>
              <a:t>nepogrešljivih naprav, kot so likalnik, pralni</a:t>
            </a:r>
          </a:p>
          <a:p>
            <a:r>
              <a:rPr lang="pl-PL" dirty="0"/>
              <a:t>stroj, štedilnik, hladilnik, sesalnik, telefon,</a:t>
            </a:r>
          </a:p>
          <a:p>
            <a:r>
              <a:rPr lang="pl-PL" dirty="0"/>
              <a:t>računalnik, televizija in radio. Te naprave</a:t>
            </a:r>
          </a:p>
          <a:p>
            <a:r>
              <a:rPr lang="pl-PL" dirty="0"/>
              <a:t>srečamo povsod: doma, v trgovinah, na</a:t>
            </a:r>
          </a:p>
          <a:p>
            <a:r>
              <a:rPr lang="pl-PL" dirty="0"/>
              <a:t>ulicah, v kinematografi h, gledališčih,</a:t>
            </a:r>
          </a:p>
          <a:p>
            <a:r>
              <a:rPr lang="sl-SI" dirty="0"/>
              <a:t>knjižnicah, muzejih, restavracijah, šolah</a:t>
            </a:r>
          </a:p>
          <a:p>
            <a:r>
              <a:rPr lang="sl-SI" dirty="0"/>
              <a:t>in drugod</a:t>
            </a:r>
            <a:r>
              <a:rPr lang="sl-SI" dirty="0" smtClean="0"/>
              <a:t>.</a:t>
            </a:r>
          </a:p>
          <a:p>
            <a:r>
              <a:rPr lang="sl-SI" dirty="0" smtClean="0"/>
              <a:t>Delovanje strojev v tovarnah in bolnišnicah je zelo odvisno od električne  energije</a:t>
            </a:r>
          </a:p>
          <a:p>
            <a:endParaRPr lang="sl-SI" dirty="0"/>
          </a:p>
          <a:p>
            <a:r>
              <a:rPr lang="sl-SI" dirty="0" smtClean="0"/>
              <a:t>Omogoča nam tudi transport- vlak,avto…</a:t>
            </a: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RACIONALNA RABA ELEKTRIKE</a:t>
            </a:r>
            <a:br>
              <a:rPr lang="sl-SI" dirty="0" smtClean="0">
                <a:solidFill>
                  <a:srgbClr val="FF0000"/>
                </a:solidFill>
              </a:rPr>
            </a:br>
            <a:r>
              <a:rPr lang="sl-SI" dirty="0" smtClean="0">
                <a:solidFill>
                  <a:srgbClr val="FF0000"/>
                </a:solidFill>
              </a:rPr>
              <a:t>- VARČEVANJE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6" name="Ograda vsebin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PORABA ELEKTRIKE SE IZ DNEVA V DAN POVEČUJE</a:t>
            </a:r>
          </a:p>
          <a:p>
            <a:r>
              <a:rPr lang="sl-SI" dirty="0" smtClean="0"/>
              <a:t>ČE MALO PAZIMO JO LAHKO PRIVARČUJEMO</a:t>
            </a:r>
          </a:p>
          <a:p>
            <a:r>
              <a:rPr lang="sl-SI" dirty="0" smtClean="0"/>
              <a:t>VARČNE SIJALKE</a:t>
            </a:r>
          </a:p>
          <a:p>
            <a:r>
              <a:rPr lang="sl-SI" dirty="0" smtClean="0"/>
              <a:t>VARČNI GOSPODINJSKI APARATI</a:t>
            </a:r>
          </a:p>
          <a:p>
            <a:r>
              <a:rPr lang="sl-SI" dirty="0" smtClean="0"/>
              <a:t>UGAŠAMO LUČI</a:t>
            </a:r>
          </a:p>
          <a:p>
            <a:r>
              <a:rPr lang="sl-SI" dirty="0" smtClean="0"/>
              <a:t>ZMERNO OGREVAMO…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RISANKE- ZANIMIVO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hlinkClick r:id="rId3"/>
              </a:rPr>
              <a:t>http://www.youtube.com/watch?v=N3KHQqEThWY</a:t>
            </a:r>
            <a:endParaRPr lang="sl-SI" dirty="0" smtClean="0"/>
          </a:p>
          <a:p>
            <a:r>
              <a:rPr lang="sl-SI" dirty="0" smtClean="0">
                <a:hlinkClick r:id="rId4"/>
              </a:rPr>
              <a:t>http://www.youtube.com/watch?v=1-g73ty9v04&amp;feature=related</a:t>
            </a:r>
            <a:endParaRPr lang="sl-SI" dirty="0" smtClean="0"/>
          </a:p>
          <a:p>
            <a:r>
              <a:rPr lang="sl-SI" dirty="0" smtClean="0">
                <a:hlinkClick r:id="rId5"/>
              </a:rPr>
              <a:t>http://www.youtube.com/watch?v=zhIMmJl4JTw</a:t>
            </a:r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ŽELIM VEDETI VEČ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4713387"/>
          </a:xfrm>
        </p:spPr>
        <p:txBody>
          <a:bodyPr/>
          <a:lstStyle/>
          <a:p>
            <a:r>
              <a:rPr lang="sl-SI" dirty="0" smtClean="0">
                <a:hlinkClick r:id="rId3"/>
              </a:rPr>
              <a:t>http://www.gimvic.org/projekti/projektno_delo/2011/2a/elektrarne/jedrska_elektrarna.html</a:t>
            </a:r>
            <a:endParaRPr lang="sl-SI" dirty="0" smtClean="0"/>
          </a:p>
          <a:p>
            <a:r>
              <a:rPr lang="sl-SI" dirty="0" smtClean="0">
                <a:hlinkClick r:id="rId4"/>
              </a:rPr>
              <a:t>http://www.trajnostnirazvoj.si/images/stories/pdf/brosura_elektrika.pdf</a:t>
            </a:r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-269522"/>
            <a:ext cx="5493028" cy="647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ELEKTRIČNA ENERGIJA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PRIDOBIVAMO JO V ELEKTRARNAH</a:t>
            </a:r>
          </a:p>
          <a:p>
            <a:r>
              <a:rPr lang="sl-SI" dirty="0" smtClean="0"/>
              <a:t>PO ŽICAH JO PRENAŠAMO DO NAŠIH DOMOV(PORABNIKOV)</a:t>
            </a:r>
          </a:p>
          <a:p>
            <a:r>
              <a:rPr lang="sl-SI" dirty="0" smtClean="0"/>
              <a:t>SKORAJ V VSEH JO PROIZVAJAJO ELEKTRIČNI GENERATORJI</a:t>
            </a:r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POZNAMO VEČ VRST ELEKTRARN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/>
              <a:t>TERMOELEKTRARNA(FOSILNA GORIVA- Šoštanj)</a:t>
            </a:r>
          </a:p>
          <a:p>
            <a:pPr lvl="0"/>
            <a:r>
              <a:rPr lang="sl-SI" dirty="0"/>
              <a:t>JEDRSKA ELEKTRARNA( JEDRSKO GORIVO- RADIOAKTIVNA SNOV- URAN- Krško</a:t>
            </a:r>
          </a:p>
          <a:p>
            <a:pPr lvl="0"/>
            <a:r>
              <a:rPr lang="sl-SI" dirty="0"/>
              <a:t>HIDROELEKTRARNA( VODA- elektrarne na Savi)</a:t>
            </a:r>
          </a:p>
          <a:p>
            <a:r>
              <a:rPr lang="sl-SI" dirty="0"/>
              <a:t>VETERNE ELEKTRARNE- VETER, VETERNICE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TERMOELEKTRARNA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4" name="Ograda vsebine 3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91880" y="2204864"/>
            <a:ext cx="4267200" cy="3133344"/>
          </a:xfrm>
        </p:spPr>
      </p:pic>
      <p:sp>
        <p:nvSpPr>
          <p:cNvPr id="7" name="Ograda besedila 6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</p:spPr>
        <p:txBody>
          <a:bodyPr>
            <a:normAutofit/>
          </a:bodyPr>
          <a:lstStyle/>
          <a:p>
            <a:r>
              <a:rPr lang="sl-SI" sz="2000" dirty="0" smtClean="0"/>
              <a:t>FOSILNO GORIVO</a:t>
            </a:r>
          </a:p>
          <a:p>
            <a:endParaRPr lang="sl-SI" sz="2000" dirty="0"/>
          </a:p>
          <a:p>
            <a:r>
              <a:rPr lang="sl-SI" sz="2000" dirty="0" smtClean="0"/>
              <a:t>PARA</a:t>
            </a:r>
          </a:p>
          <a:p>
            <a:endParaRPr lang="sl-SI" sz="2000" dirty="0" smtClean="0"/>
          </a:p>
          <a:p>
            <a:r>
              <a:rPr lang="sl-SI" sz="2000" dirty="0" smtClean="0"/>
              <a:t>PARNA TURBINA</a:t>
            </a:r>
          </a:p>
          <a:p>
            <a:endParaRPr lang="sl-SI" sz="2000" dirty="0"/>
          </a:p>
          <a:p>
            <a:r>
              <a:rPr lang="sl-SI" sz="2000" dirty="0" smtClean="0"/>
              <a:t>GENERATOR</a:t>
            </a:r>
            <a:endParaRPr lang="sl-SI" sz="2000" dirty="0"/>
          </a:p>
        </p:txBody>
      </p:sp>
      <p:sp>
        <p:nvSpPr>
          <p:cNvPr id="8" name="Puščica dol 7"/>
          <p:cNvSpPr/>
          <p:nvPr/>
        </p:nvSpPr>
        <p:spPr>
          <a:xfrm>
            <a:off x="971600" y="1772816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uščica dol 8"/>
          <p:cNvSpPr/>
          <p:nvPr/>
        </p:nvSpPr>
        <p:spPr>
          <a:xfrm>
            <a:off x="1259632" y="2492896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uščica dol 9"/>
          <p:cNvSpPr/>
          <p:nvPr/>
        </p:nvSpPr>
        <p:spPr>
          <a:xfrm>
            <a:off x="1835696" y="3284984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JEDRSKA ELEKTRARNA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VODO GREJE TOPLOTA, KI SE SPROŠČA PRI JEDRSKI REAKCIJI</a:t>
            </a:r>
          </a:p>
          <a:p>
            <a:r>
              <a:rPr lang="sl-SI" dirty="0" smtClean="0"/>
              <a:t>SPROŠČA SE OGROMNO TOPLOTE – Z MANJ GORIVA VEČ ELEKTRIKE</a:t>
            </a:r>
          </a:p>
          <a:p>
            <a:r>
              <a:rPr lang="sl-SI" dirty="0" smtClean="0"/>
              <a:t>ČISTA ENERGIJA</a:t>
            </a:r>
          </a:p>
          <a:p>
            <a:r>
              <a:rPr lang="sl-SI" dirty="0" smtClean="0"/>
              <a:t>DELUJE KOT TERMOELEKTRARNA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SHEMA DELOVANJA JEDRSKE ELEKTRARNE</a:t>
            </a:r>
            <a:endParaRPr lang="sl-SI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1650" y="2048669"/>
            <a:ext cx="56007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HIDROELEKTRARNA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ZAJEZIMO REKE</a:t>
            </a:r>
          </a:p>
          <a:p>
            <a:pPr>
              <a:buNone/>
            </a:pPr>
            <a:endParaRPr lang="sl-SI" dirty="0" smtClean="0"/>
          </a:p>
          <a:p>
            <a:r>
              <a:rPr lang="sl-SI" dirty="0" smtClean="0"/>
              <a:t>GENERATORJE POGANJA VODA, KI JO  VODIMO PREK VODNIH TURBIN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DELOVANJE HIDROELEKTRARNE</a:t>
            </a:r>
            <a:endParaRPr lang="sl-SI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175" y="1962944"/>
            <a:ext cx="710565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SLOVENIJA- PRIDOBIVANJE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v Sloveniji približno eno tretjino elektrike proizvedejo hidroelektrarne, </a:t>
            </a:r>
            <a:br>
              <a:rPr lang="sl-SI" dirty="0"/>
            </a:br>
            <a:r>
              <a:rPr lang="sl-SI" dirty="0"/>
              <a:t>drugo tretjino dobimo iz termoelektrarn, preostalo tretjino pa proizvede </a:t>
            </a:r>
            <a:br>
              <a:rPr lang="sl-SI" dirty="0"/>
            </a:br>
            <a:r>
              <a:rPr lang="sl-SI" dirty="0"/>
              <a:t>jedrska elektrarna v Krškem. </a:t>
            </a: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266</Words>
  <Application>Microsoft Office PowerPoint</Application>
  <PresentationFormat>Diaprojekcija na zaslonu (4:3)</PresentationFormat>
  <Paragraphs>71</Paragraphs>
  <Slides>13</Slides>
  <Notes>13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Officeova tema</vt:lpstr>
      <vt:lpstr>V  ELEKTRARNAH  PROIZVAJAJO  ELEKTRIČNO ENERGIJO</vt:lpstr>
      <vt:lpstr>ELEKTRIČNA ENERGIJA</vt:lpstr>
      <vt:lpstr>POZNAMO VEČ VRST ELEKTRARN</vt:lpstr>
      <vt:lpstr>TERMOELEKTRARNA</vt:lpstr>
      <vt:lpstr>JEDRSKA ELEKTRARNA</vt:lpstr>
      <vt:lpstr>SHEMA DELOVANJA JEDRSKE ELEKTRARNE</vt:lpstr>
      <vt:lpstr>HIDROELEKTRARNA</vt:lpstr>
      <vt:lpstr>DELOVANJE HIDROELEKTRARNE</vt:lpstr>
      <vt:lpstr>SLOVENIJA- PRIDOBIVANJE</vt:lpstr>
      <vt:lpstr>DANES SI ŽIVLJENJA BREZ ELEKTIKE NE ZNAMO VEČ PREDSTAVLJATI</vt:lpstr>
      <vt:lpstr>RACIONALNA RABA ELEKTRIKE - VARČEVANJE</vt:lpstr>
      <vt:lpstr>RISANKE- ZANIMIVO</vt:lpstr>
      <vt:lpstr>ŽELIM VEDETI VEČ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  ELEKTRARNAH  PROIZVAJAJO  ELEKTRIČNO ENERGIJO</dc:title>
  <dc:creator>Simona Roblek</dc:creator>
  <cp:lastModifiedBy>SIO Administrator</cp:lastModifiedBy>
  <cp:revision>12</cp:revision>
  <dcterms:created xsi:type="dcterms:W3CDTF">2011-12-17T12:06:27Z</dcterms:created>
  <dcterms:modified xsi:type="dcterms:W3CDTF">2020-03-27T17:30:20Z</dcterms:modified>
</cp:coreProperties>
</file>