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mtTDvNcXcU" TargetMode="External"/><Relationship Id="rId2" Type="http://schemas.openxmlformats.org/officeDocument/2006/relationships/hyperlink" Target="https://www.youtube.com/watch?v=kwdPV3zaKa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EHGxpRoZQM" TargetMode="External"/><Relationship Id="rId2" Type="http://schemas.openxmlformats.org/officeDocument/2006/relationships/hyperlink" Target="https://www.youtube.com/watch?v=YRSNP94atN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lMVagn-ZJw" TargetMode="External"/><Relationship Id="rId2" Type="http://schemas.openxmlformats.org/officeDocument/2006/relationships/hyperlink" Target="https://www.youtube.com/watch?v=XVIsQHL555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>
                <a:latin typeface="Comic Sans MS" panose="030F0702030302020204" pitchFamily="66" charset="0"/>
              </a:rPr>
              <a:t>GLASBILA S TIPKAMI</a:t>
            </a:r>
            <a:endParaRPr lang="sl-SI" dirty="0">
              <a:latin typeface="Comic Sans MS" panose="030F0702030302020204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99491" y="1038692"/>
            <a:ext cx="7874512" cy="161037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l-SI" sz="2400" dirty="0" smtClean="0"/>
              <a:t>Pouk na daljavo</a:t>
            </a:r>
            <a:endParaRPr lang="sl-SI" sz="2400" dirty="0"/>
          </a:p>
          <a:p>
            <a:pPr algn="ctr"/>
            <a:r>
              <a:rPr lang="sl-SI" sz="2400" dirty="0" smtClean="0"/>
              <a:t>Gum 6.r.</a:t>
            </a:r>
          </a:p>
          <a:p>
            <a:pPr algn="ctr"/>
            <a:r>
              <a:rPr lang="sl-SI" sz="2400" dirty="0" smtClean="0"/>
              <a:t>Datum:19.5.2020</a:t>
            </a:r>
          </a:p>
          <a:p>
            <a:pPr algn="ctr"/>
            <a:r>
              <a:rPr lang="sl-SI" sz="2400" dirty="0" smtClean="0"/>
              <a:t>Učiteljica  lidia.wolf@oskoroskabela.si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2960616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Pozdravljeni šestošolci </a:t>
            </a:r>
            <a:r>
              <a:rPr lang="sl-SI" dirty="0" smtClean="0">
                <a:sym typeface="Wingdings" panose="05000000000000000000" pitchFamily="2" charset="2"/>
              </a:rPr>
              <a:t>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Prosojnice tega PP vam bodo na kratko predstavile glasbila, ki imajo klaviaturo in tipke ali gumbe.</a:t>
            </a:r>
          </a:p>
          <a:p>
            <a:r>
              <a:rPr lang="sl-SI" dirty="0" smtClean="0"/>
              <a:t>Zapis v zvezek:</a:t>
            </a:r>
          </a:p>
          <a:p>
            <a:r>
              <a:rPr lang="sl-SI" sz="2000" b="1" dirty="0" smtClean="0"/>
              <a:t>Glasbila s tipkami</a:t>
            </a:r>
          </a:p>
          <a:p>
            <a:r>
              <a:rPr lang="sl-SI" b="1" dirty="0" smtClean="0"/>
              <a:t>Na kratko zapišite značilnosti vsakega glasbila na prosojnici </a:t>
            </a:r>
          </a:p>
          <a:p>
            <a:r>
              <a:rPr lang="sl-SI" b="1" dirty="0" smtClean="0"/>
              <a:t>Zbrano in do konca poslušajte posnetke in si v svoj glasbeni spomin vtisnite barvo zvoka posameznega glasbila </a:t>
            </a:r>
            <a:r>
              <a:rPr lang="sl-SI" b="1" dirty="0" smtClean="0">
                <a:sym typeface="Wingdings" panose="05000000000000000000" pitchFamily="2" charset="2"/>
              </a:rPr>
              <a:t></a:t>
            </a:r>
          </a:p>
          <a:p>
            <a:endParaRPr lang="sl-SI" b="1" dirty="0">
              <a:sym typeface="Wingdings" panose="05000000000000000000" pitchFamily="2" charset="2"/>
            </a:endParaRPr>
          </a:p>
          <a:p>
            <a:r>
              <a:rPr lang="sl-SI" b="1" dirty="0" smtClean="0">
                <a:sym typeface="Wingdings" panose="05000000000000000000" pitchFamily="2" charset="2"/>
              </a:rPr>
              <a:t>To je vse za danes…super, </a:t>
            </a:r>
            <a:r>
              <a:rPr lang="sl-SI" b="1" dirty="0" err="1" smtClean="0">
                <a:sym typeface="Wingdings" panose="05000000000000000000" pitchFamily="2" charset="2"/>
              </a:rPr>
              <a:t>ane</a:t>
            </a:r>
            <a:r>
              <a:rPr lang="sl-SI" b="1" dirty="0" smtClean="0">
                <a:sym typeface="Wingdings" panose="05000000000000000000" pitchFamily="2" charset="2"/>
              </a:rPr>
              <a:t> </a:t>
            </a:r>
          </a:p>
          <a:p>
            <a:r>
              <a:rPr lang="sl-SI" b="1" dirty="0" smtClean="0">
                <a:sym typeface="Wingdings" panose="05000000000000000000" pitchFamily="2" charset="2"/>
              </a:rPr>
              <a:t>Lepo vas pozdravljam do naslednjič,  u. </a:t>
            </a:r>
            <a:r>
              <a:rPr lang="sl-SI" b="1" dirty="0" err="1" smtClean="0">
                <a:sym typeface="Wingdings" panose="05000000000000000000" pitchFamily="2" charset="2"/>
              </a:rPr>
              <a:t>Lidia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3185696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Comic Sans MS" panose="030F0702030302020204" pitchFamily="66" charset="0"/>
              </a:rPr>
              <a:t>1. KLAVIR</a:t>
            </a:r>
            <a:endParaRPr lang="sl-SI" dirty="0">
              <a:latin typeface="Comic Sans MS" panose="030F0702030302020204" pitchFamily="66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854637"/>
            <a:ext cx="8596668" cy="4186725"/>
          </a:xfrm>
        </p:spPr>
        <p:txBody>
          <a:bodyPr/>
          <a:lstStyle/>
          <a:p>
            <a:r>
              <a:rPr lang="sl-SI" dirty="0" smtClean="0">
                <a:latin typeface="Comic Sans MS" panose="030F0702030302020204" pitchFamily="66" charset="0"/>
              </a:rPr>
              <a:t>spada </a:t>
            </a:r>
            <a:r>
              <a:rPr lang="sl-SI" dirty="0">
                <a:latin typeface="Comic Sans MS" panose="030F0702030302020204" pitchFamily="66" charset="0"/>
              </a:rPr>
              <a:t>v družino </a:t>
            </a:r>
            <a:r>
              <a:rPr lang="sl-SI" dirty="0" smtClean="0">
                <a:latin typeface="Comic Sans MS" panose="030F0702030302020204" pitchFamily="66" charset="0"/>
              </a:rPr>
              <a:t>glasbila s tipkami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 smtClean="0">
                <a:latin typeface="Comic Sans MS" panose="030F0702030302020204" pitchFamily="66" charset="0"/>
              </a:rPr>
              <a:t>izdelan </a:t>
            </a:r>
            <a:r>
              <a:rPr lang="sl-SI" dirty="0">
                <a:latin typeface="Comic Sans MS" panose="030F0702030302020204" pitchFamily="66" charset="0"/>
              </a:rPr>
              <a:t>je iz </a:t>
            </a:r>
            <a:r>
              <a:rPr lang="sl-SI" dirty="0" smtClean="0">
                <a:latin typeface="Comic Sans MS" panose="030F0702030302020204" pitchFamily="66" charset="0"/>
              </a:rPr>
              <a:t>lesa</a:t>
            </a:r>
          </a:p>
          <a:p>
            <a:r>
              <a:rPr lang="sl-SI" dirty="0">
                <a:latin typeface="Comic Sans MS" panose="030F0702030302020204" pitchFamily="66" charset="0"/>
              </a:rPr>
              <a:t>k</a:t>
            </a:r>
            <a:r>
              <a:rPr lang="sl-SI" dirty="0" smtClean="0">
                <a:latin typeface="Comic Sans MS" panose="030F0702030302020204" pitchFamily="66" charset="0"/>
              </a:rPr>
              <a:t>o pritisnemo na tipke sprožimo mehanizem,</a:t>
            </a:r>
          </a:p>
          <a:p>
            <a:pPr marL="0" indent="0">
              <a:buNone/>
            </a:pPr>
            <a:r>
              <a:rPr lang="sl-SI" dirty="0">
                <a:latin typeface="Comic Sans MS" panose="030F0702030302020204" pitchFamily="66" charset="0"/>
              </a:rPr>
              <a:t> </a:t>
            </a:r>
            <a:r>
              <a:rPr lang="sl-SI" dirty="0" smtClean="0">
                <a:latin typeface="Comic Sans MS" panose="030F0702030302020204" pitchFamily="66" charset="0"/>
              </a:rPr>
              <a:t>    ki nam da ton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>
                <a:latin typeface="Comic Sans MS" panose="030F0702030302020204" pitchFamily="66" charset="0"/>
              </a:rPr>
              <a:t>p</a:t>
            </a:r>
            <a:r>
              <a:rPr lang="sl-SI" dirty="0" smtClean="0">
                <a:latin typeface="Comic Sans MS" panose="030F0702030302020204" pitchFamily="66" charset="0"/>
              </a:rPr>
              <a:t>ri klavirju zvenijo strune</a:t>
            </a:r>
          </a:p>
          <a:p>
            <a:r>
              <a:rPr lang="sl-SI" dirty="0" smtClean="0">
                <a:latin typeface="Comic Sans MS" panose="030F0702030302020204" pitchFamily="66" charset="0"/>
              </a:rPr>
              <a:t>predhodnik klavirja je ČEMBALO 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 smtClean="0">
                <a:latin typeface="Comic Sans MS" panose="030F0702030302020204" pitchFamily="66" charset="0"/>
              </a:rPr>
              <a:t>glasbenika</a:t>
            </a:r>
            <a:r>
              <a:rPr lang="sl-SI" dirty="0">
                <a:latin typeface="Comic Sans MS" panose="030F0702030302020204" pitchFamily="66" charset="0"/>
              </a:rPr>
              <a:t>, ki igra na </a:t>
            </a:r>
            <a:r>
              <a:rPr lang="sl-SI" dirty="0" smtClean="0">
                <a:latin typeface="Comic Sans MS" panose="030F0702030302020204" pitchFamily="66" charset="0"/>
              </a:rPr>
              <a:t>klavir </a:t>
            </a:r>
            <a:r>
              <a:rPr lang="sl-SI" dirty="0">
                <a:latin typeface="Comic Sans MS" panose="030F0702030302020204" pitchFamily="66" charset="0"/>
              </a:rPr>
              <a:t>imenujemo </a:t>
            </a:r>
            <a:r>
              <a:rPr lang="sl-SI" dirty="0" smtClean="0">
                <a:latin typeface="Comic Sans MS" panose="030F0702030302020204" pitchFamily="66" charset="0"/>
              </a:rPr>
              <a:t>PIANIST</a:t>
            </a:r>
          </a:p>
          <a:p>
            <a:r>
              <a:rPr lang="sl-SI" dirty="0" smtClean="0">
                <a:latin typeface="Comic Sans MS" panose="030F0702030302020204" pitchFamily="66" charset="0"/>
              </a:rPr>
              <a:t>PIANINO </a:t>
            </a:r>
            <a:r>
              <a:rPr lang="sl-SI" dirty="0">
                <a:latin typeface="Comic Sans MS" panose="030F0702030302020204" pitchFamily="66" charset="0"/>
              </a:rPr>
              <a:t>je </a:t>
            </a:r>
            <a:r>
              <a:rPr lang="sl-SI" dirty="0" smtClean="0">
                <a:latin typeface="Comic Sans MS" panose="030F0702030302020204" pitchFamily="66" charset="0"/>
              </a:rPr>
              <a:t>pokončen manjši klavir</a:t>
            </a:r>
          </a:p>
          <a:p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www.youtube.com/watch?v=kwdPV3zaKac</a:t>
            </a:r>
            <a:endParaRPr lang="sl-SI" dirty="0" smtClean="0"/>
          </a:p>
          <a:p>
            <a:r>
              <a:rPr lang="sl-SI" dirty="0">
                <a:hlinkClick r:id="rId3"/>
              </a:rPr>
              <a:t>https://www.youtube.com/watch?v=GmtTDvNcXcU</a:t>
            </a:r>
            <a:endParaRPr lang="sl-SI" dirty="0">
              <a:latin typeface="Comic Sans MS" panose="030F0702030302020204" pitchFamily="66" charset="0"/>
            </a:endParaRP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697" y="1854637"/>
            <a:ext cx="1986235" cy="1730397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264" y="3619903"/>
            <a:ext cx="1413335" cy="121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75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Comic Sans MS" panose="030F0702030302020204" pitchFamily="66" charset="0"/>
              </a:rPr>
              <a:t>2. ORGLE </a:t>
            </a:r>
            <a:endParaRPr lang="sl-SI" dirty="0">
              <a:latin typeface="Comic Sans MS" panose="030F0702030302020204" pitchFamily="66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latin typeface="Comic Sans MS" panose="030F0702030302020204" pitchFamily="66" charset="0"/>
              </a:rPr>
              <a:t>spada v družino glasbila s tipkami</a:t>
            </a:r>
          </a:p>
          <a:p>
            <a:r>
              <a:rPr lang="sl-SI" dirty="0" smtClean="0">
                <a:latin typeface="Comic Sans MS" panose="030F0702030302020204" pitchFamily="66" charset="0"/>
              </a:rPr>
              <a:t>izdelane so </a:t>
            </a:r>
            <a:r>
              <a:rPr lang="sl-SI" dirty="0">
                <a:latin typeface="Comic Sans MS" panose="030F0702030302020204" pitchFamily="66" charset="0"/>
              </a:rPr>
              <a:t>iz </a:t>
            </a:r>
            <a:r>
              <a:rPr lang="sl-SI" dirty="0" smtClean="0">
                <a:latin typeface="Comic Sans MS" panose="030F0702030302020204" pitchFamily="66" charset="0"/>
              </a:rPr>
              <a:t>lesa in kovine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 smtClean="0">
                <a:latin typeface="Comic Sans MS" panose="030F0702030302020204" pitchFamily="66" charset="0"/>
              </a:rPr>
              <a:t>zvoki nastajajo z iztiskanjem zraka skozi cevi, ki se imenujejo PIŠČALI 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>
                <a:latin typeface="Comic Sans MS" panose="030F0702030302020204" pitchFamily="66" charset="0"/>
              </a:rPr>
              <a:t>z</a:t>
            </a:r>
            <a:r>
              <a:rPr lang="sl-SI" dirty="0" smtClean="0">
                <a:latin typeface="Comic Sans MS" panose="030F0702030302020204" pitchFamily="66" charset="0"/>
              </a:rPr>
              <a:t>rak dobivajo iz mehov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>
                <a:latin typeface="Comic Sans MS" panose="030F0702030302020204" pitchFamily="66" charset="0"/>
              </a:rPr>
              <a:t>z</a:t>
            </a:r>
            <a:r>
              <a:rPr lang="sl-SI" dirty="0" smtClean="0">
                <a:latin typeface="Comic Sans MS" panose="030F0702030302020204" pitchFamily="66" charset="0"/>
              </a:rPr>
              <a:t> REGISTRI spreminjamo zvok orgel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>
                <a:latin typeface="Comic Sans MS" panose="030F0702030302020204" pitchFamily="66" charset="0"/>
              </a:rPr>
              <a:t>glasbenika, ki igra na </a:t>
            </a:r>
            <a:r>
              <a:rPr lang="sl-SI" dirty="0" smtClean="0">
                <a:latin typeface="Comic Sans MS" panose="030F0702030302020204" pitchFamily="66" charset="0"/>
              </a:rPr>
              <a:t>orgle </a:t>
            </a:r>
            <a:r>
              <a:rPr lang="sl-SI" dirty="0">
                <a:latin typeface="Comic Sans MS" panose="030F0702030302020204" pitchFamily="66" charset="0"/>
              </a:rPr>
              <a:t>imenujemo </a:t>
            </a:r>
            <a:r>
              <a:rPr lang="sl-SI" dirty="0" smtClean="0">
                <a:latin typeface="Comic Sans MS" panose="030F0702030302020204" pitchFamily="66" charset="0"/>
              </a:rPr>
              <a:t>ORGANIST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www.youtube.com/watch?v=YRSNP94atNw</a:t>
            </a:r>
            <a:endParaRPr lang="sl-SI" dirty="0" smtClean="0"/>
          </a:p>
          <a:p>
            <a:r>
              <a:rPr lang="sl-SI" dirty="0">
                <a:hlinkClick r:id="rId3"/>
              </a:rPr>
              <a:t>https://www.youtube.com/watch?v=PEHGxpRoZQM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482" y="3522280"/>
            <a:ext cx="1551590" cy="130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6165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Comic Sans MS" panose="030F0702030302020204" pitchFamily="66" charset="0"/>
              </a:rPr>
              <a:t>3. HARMONIKA</a:t>
            </a:r>
            <a:endParaRPr lang="sl-SI" dirty="0">
              <a:latin typeface="Comic Sans MS" panose="030F0702030302020204" pitchFamily="66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555531"/>
            <a:ext cx="8596668" cy="4485831"/>
          </a:xfrm>
        </p:spPr>
        <p:txBody>
          <a:bodyPr/>
          <a:lstStyle/>
          <a:p>
            <a:r>
              <a:rPr lang="sl-SI" dirty="0">
                <a:latin typeface="Comic Sans MS" panose="030F0702030302020204" pitchFamily="66" charset="0"/>
              </a:rPr>
              <a:t>spada v družino glasbila s tipkami</a:t>
            </a:r>
          </a:p>
          <a:p>
            <a:r>
              <a:rPr lang="sl-SI" dirty="0" smtClean="0">
                <a:latin typeface="Comic Sans MS" panose="030F0702030302020204" pitchFamily="66" charset="0"/>
              </a:rPr>
              <a:t>izdelana je </a:t>
            </a:r>
            <a:r>
              <a:rPr lang="sl-SI" dirty="0">
                <a:latin typeface="Comic Sans MS" panose="030F0702030302020204" pitchFamily="66" charset="0"/>
              </a:rPr>
              <a:t>iz lesa </a:t>
            </a:r>
          </a:p>
          <a:p>
            <a:r>
              <a:rPr lang="sl-SI" dirty="0" smtClean="0">
                <a:latin typeface="Comic Sans MS" panose="030F0702030302020204" pitchFamily="66" charset="0"/>
              </a:rPr>
              <a:t>zvok dobimo z raztegovanjem meha, tonsko višino pa določimo s pritiskom tipke ali gumba na klaviaturi  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 smtClean="0">
                <a:latin typeface="Comic Sans MS" panose="030F0702030302020204" pitchFamily="66" charset="0"/>
              </a:rPr>
              <a:t>glede na klaviaturo razlikujemo KLAVIRSKO ali GUMBNO harmoniko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>
                <a:latin typeface="Comic Sans MS" panose="030F0702030302020204" pitchFamily="66" charset="0"/>
              </a:rPr>
              <a:t>z REGISTRI spreminjamo zvok </a:t>
            </a:r>
            <a:r>
              <a:rPr lang="sl-SI" dirty="0" smtClean="0">
                <a:latin typeface="Comic Sans MS" panose="030F0702030302020204" pitchFamily="66" charset="0"/>
              </a:rPr>
              <a:t>harmonike</a:t>
            </a:r>
            <a:endParaRPr lang="sl-SI" dirty="0">
              <a:latin typeface="Comic Sans MS" panose="030F0702030302020204" pitchFamily="66" charset="0"/>
            </a:endParaRPr>
          </a:p>
          <a:p>
            <a:r>
              <a:rPr lang="sl-SI" dirty="0">
                <a:latin typeface="Comic Sans MS" panose="030F0702030302020204" pitchFamily="66" charset="0"/>
              </a:rPr>
              <a:t>glasbenika, ki igra na </a:t>
            </a:r>
            <a:r>
              <a:rPr lang="sl-SI" dirty="0" smtClean="0">
                <a:latin typeface="Comic Sans MS" panose="030F0702030302020204" pitchFamily="66" charset="0"/>
              </a:rPr>
              <a:t>harmoniko </a:t>
            </a:r>
            <a:r>
              <a:rPr lang="sl-SI" dirty="0">
                <a:latin typeface="Comic Sans MS" panose="030F0702030302020204" pitchFamily="66" charset="0"/>
              </a:rPr>
              <a:t>imenujemo </a:t>
            </a:r>
            <a:r>
              <a:rPr lang="sl-SI" dirty="0" smtClean="0">
                <a:latin typeface="Comic Sans MS" panose="030F0702030302020204" pitchFamily="66" charset="0"/>
              </a:rPr>
              <a:t>HARMONIKAR ali HARMONIKAŠ.</a:t>
            </a:r>
          </a:p>
          <a:p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www.youtube.com/watch?v=XVIsQHL555U</a:t>
            </a:r>
            <a:endParaRPr lang="sl-SI" dirty="0" smtClean="0"/>
          </a:p>
          <a:p>
            <a:r>
              <a:rPr lang="sl-SI" dirty="0">
                <a:hlinkClick r:id="rId3"/>
              </a:rPr>
              <a:t>https://www.youtube.com/watch?v=MlMVagn-ZJw</a:t>
            </a:r>
            <a:endParaRPr lang="sl-SI" dirty="0">
              <a:latin typeface="Comic Sans MS" panose="030F0702030302020204" pitchFamily="66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668" y="730285"/>
            <a:ext cx="2396359" cy="165049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173" y="4212562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41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</TotalTime>
  <Words>245</Words>
  <Application>Microsoft Office PowerPoint</Application>
  <PresentationFormat>Širokozaslonsko</PresentationFormat>
  <Paragraphs>43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1" baseType="lpstr">
      <vt:lpstr>Arial</vt:lpstr>
      <vt:lpstr>Comic Sans MS</vt:lpstr>
      <vt:lpstr>Trebuchet MS</vt:lpstr>
      <vt:lpstr>Wingdings</vt:lpstr>
      <vt:lpstr>Wingdings 3</vt:lpstr>
      <vt:lpstr>Gladko</vt:lpstr>
      <vt:lpstr>GLASBILA S TIPKAMI</vt:lpstr>
      <vt:lpstr>Pozdravljeni šestošolci </vt:lpstr>
      <vt:lpstr>1. KLAVIR</vt:lpstr>
      <vt:lpstr>2. ORGLE </vt:lpstr>
      <vt:lpstr>3. HARMONIKA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GLASBILA S TIPKAMI</dc:title>
  <dc:creator>nastjapancic@gmail.com</dc:creator>
  <cp:lastModifiedBy>Wolf</cp:lastModifiedBy>
  <cp:revision>16</cp:revision>
  <dcterms:created xsi:type="dcterms:W3CDTF">2020-03-25T14:14:09Z</dcterms:created>
  <dcterms:modified xsi:type="dcterms:W3CDTF">2020-05-16T13:41:35Z</dcterms:modified>
</cp:coreProperties>
</file>