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62" r:id="rId5"/>
    <p:sldId id="264" r:id="rId6"/>
    <p:sldId id="266" r:id="rId7"/>
    <p:sldId id="267" r:id="rId8"/>
    <p:sldId id="268" r:id="rId9"/>
    <p:sldId id="265" r:id="rId10"/>
    <p:sldId id="258" r:id="rId11"/>
    <p:sldId id="260" r:id="rId12"/>
    <p:sldId id="271" r:id="rId13"/>
    <p:sldId id="270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0D4-FC87-4BBF-93D5-31C61D97181E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CBFC-C4CD-4E70-844E-74C84DA79294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381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10</a:t>
            </a:fld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12</a:t>
            </a:fld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13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7</a:t>
            </a:fld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8</a:t>
            </a:fld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CBFC-C4CD-4E70-844E-74C84DA79294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D904-3601-4B34-8B72-0D601CBE6B32}" type="datetimeFigureOut">
              <a:rPr lang="sl-SI" smtClean="0"/>
              <a:pPr/>
              <a:t>1.4.2020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94FD-A252-470A-9FF1-2E4241F96BF4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3KHQqEThW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hIMmJl4JTw" TargetMode="External"/><Relationship Id="rId4" Type="http://schemas.openxmlformats.org/officeDocument/2006/relationships/hyperlink" Target="http://www.youtube.com/watch?v=1-g73ty9v04&amp;feature=relat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mvic.org/projekti/projektno_delo/2011/2a/elektrarne/jedrska_elektrarna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rajnostnirazvoj.si/images/stories/pdf/brosura_elektrik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143000"/>
          </a:xfrm>
        </p:spPr>
        <p:txBody>
          <a:bodyPr>
            <a:no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V  ELEKTRARNAH  PROIZVAJAJO 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ELEKTRIČNO ENERGIJO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103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71825" y="3044031"/>
            <a:ext cx="28003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DANES SI ŽIVLJENJA BREZ ELEKTIKE NE ZNAMO VEČ PREDSTAVLJATI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0550" y="1844824"/>
            <a:ext cx="47434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539552" y="170080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Električna energija omogoča ogrevanje,</a:t>
            </a:r>
          </a:p>
          <a:p>
            <a:r>
              <a:rPr lang="sl-SI" dirty="0"/>
              <a:t>razsvetljavo in delovanje različnih</a:t>
            </a:r>
          </a:p>
          <a:p>
            <a:r>
              <a:rPr lang="sl-SI" dirty="0"/>
              <a:t>nepogrešljivih naprav, kot so likalnik, pralni</a:t>
            </a:r>
          </a:p>
          <a:p>
            <a:r>
              <a:rPr lang="pl-PL" dirty="0"/>
              <a:t>stroj, štedilnik, hladilnik, sesalnik, telefon,</a:t>
            </a:r>
          </a:p>
          <a:p>
            <a:r>
              <a:rPr lang="pl-PL" dirty="0"/>
              <a:t>računalnik, televizija in radio. Te naprave</a:t>
            </a:r>
          </a:p>
          <a:p>
            <a:r>
              <a:rPr lang="pl-PL" dirty="0"/>
              <a:t>srečamo povsod: doma, v trgovinah, na</a:t>
            </a:r>
          </a:p>
          <a:p>
            <a:r>
              <a:rPr lang="pl-PL" dirty="0"/>
              <a:t>ulicah, v kinematografi h, gledališčih,</a:t>
            </a:r>
          </a:p>
          <a:p>
            <a:r>
              <a:rPr lang="sl-SI" dirty="0"/>
              <a:t>knjižnicah, muzejih, restavracijah, šolah</a:t>
            </a:r>
          </a:p>
          <a:p>
            <a:r>
              <a:rPr lang="sl-SI" dirty="0"/>
              <a:t>in drugod</a:t>
            </a:r>
            <a:r>
              <a:rPr lang="sl-SI" dirty="0" smtClean="0"/>
              <a:t>.</a:t>
            </a:r>
          </a:p>
          <a:p>
            <a:r>
              <a:rPr lang="sl-SI" dirty="0" smtClean="0"/>
              <a:t>Delovanje strojev v tovarnah in bolnišnicah je zelo odvisno od električne  energije</a:t>
            </a:r>
          </a:p>
          <a:p>
            <a:endParaRPr lang="sl-SI" dirty="0"/>
          </a:p>
          <a:p>
            <a:r>
              <a:rPr lang="sl-SI" dirty="0" smtClean="0"/>
              <a:t>Omogoča nam tudi transport- vlak,avto…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RACIONALNA RABA ELEKTRIKE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- VARČEVANJE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PORABA ELEKTRIKE SE IZ DNEVA V DAN POVEČUJE</a:t>
            </a:r>
          </a:p>
          <a:p>
            <a:r>
              <a:rPr lang="sl-SI" dirty="0" smtClean="0"/>
              <a:t>ČE MALO PAZIMO JO LAHKO PRIVARČUJEMO</a:t>
            </a:r>
          </a:p>
          <a:p>
            <a:r>
              <a:rPr lang="sl-SI" dirty="0" smtClean="0"/>
              <a:t>VARČNE SIJALKE</a:t>
            </a:r>
          </a:p>
          <a:p>
            <a:r>
              <a:rPr lang="sl-SI" dirty="0" smtClean="0"/>
              <a:t>VARČNI GOSPODINJSKI APARATI</a:t>
            </a:r>
          </a:p>
          <a:p>
            <a:r>
              <a:rPr lang="sl-SI" dirty="0" smtClean="0"/>
              <a:t>UGAŠAMO LUČI</a:t>
            </a:r>
          </a:p>
          <a:p>
            <a:r>
              <a:rPr lang="sl-SI" dirty="0" smtClean="0"/>
              <a:t>ZMERNO OGREVAMO…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RISANKE- ZANIMIVO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hlinkClick r:id="rId3"/>
              </a:rPr>
              <a:t>http://www.youtube.com/watch?v=N3KHQqEThWY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http://www.youtube.com/watch?v=1-g73ty9v04&amp;feature=related</a:t>
            </a:r>
            <a:endParaRPr lang="sl-SI" dirty="0" smtClean="0"/>
          </a:p>
          <a:p>
            <a:r>
              <a:rPr lang="sl-SI" dirty="0" smtClean="0">
                <a:hlinkClick r:id="rId5"/>
              </a:rPr>
              <a:t>http://www.youtube.com/watch?v=zhIMmJl4JTw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ŽELIM VEDETI VEČ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686800" cy="4713387"/>
          </a:xfrm>
        </p:spPr>
        <p:txBody>
          <a:bodyPr/>
          <a:lstStyle/>
          <a:p>
            <a:r>
              <a:rPr lang="sl-SI" dirty="0" smtClean="0">
                <a:hlinkClick r:id="rId3"/>
              </a:rPr>
              <a:t>http://www.gimvic.org/projekti/projektno_delo/2011/2a/elektrarne/jedrska_elektrarna.html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http://www.trajnostnirazvoj.si/images/stories/pdf/brosura_elektrika.pdf</a:t>
            </a:r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-269522"/>
            <a:ext cx="5493028" cy="647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ELEKTRIČNA ENERGIJA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PRIDOBIVAMO JO V ELEKTRARNAH</a:t>
            </a:r>
          </a:p>
          <a:p>
            <a:r>
              <a:rPr lang="sl-SI" dirty="0" smtClean="0"/>
              <a:t>PO ŽICAH JO PRENAŠAMO DO NAŠIH DOMOV(PORABNIKOV)</a:t>
            </a:r>
          </a:p>
          <a:p>
            <a:r>
              <a:rPr lang="sl-SI" dirty="0" smtClean="0"/>
              <a:t>SKORAJ V VSEH JO PROIZVAJAJO ELEKTRIČNI GENERATORJI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POZNAMO VEČ VRST ELEKTRARN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TERMOELEKTRARNA(FOSILNA GORIVA- Šoštanj)</a:t>
            </a:r>
          </a:p>
          <a:p>
            <a:pPr lvl="0"/>
            <a:r>
              <a:rPr lang="sl-SI" dirty="0"/>
              <a:t>JEDRSKA ELEKTRARNA( JEDRSKO GORIVO- RADIOAKTIVNA SNOV- URAN- Krško</a:t>
            </a:r>
          </a:p>
          <a:p>
            <a:pPr lvl="0"/>
            <a:r>
              <a:rPr lang="sl-SI" dirty="0"/>
              <a:t>HIDROELEKTRARNA( VODA- elektrarne na Savi)</a:t>
            </a:r>
          </a:p>
          <a:p>
            <a:r>
              <a:rPr lang="sl-SI" dirty="0"/>
              <a:t>VETERNE ELEKTRARNE- VETER, VETERNICE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TERMOELEKTRARNA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Ograda vsebine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2204864"/>
            <a:ext cx="4267200" cy="3133344"/>
          </a:xfrm>
        </p:spPr>
      </p:pic>
      <p:sp>
        <p:nvSpPr>
          <p:cNvPr id="7" name="Ograda besedila 6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r>
              <a:rPr lang="sl-SI" sz="2000" dirty="0" smtClean="0"/>
              <a:t>FOSILNO GORIVO</a:t>
            </a:r>
          </a:p>
          <a:p>
            <a:endParaRPr lang="sl-SI" sz="2000" dirty="0"/>
          </a:p>
          <a:p>
            <a:r>
              <a:rPr lang="sl-SI" sz="2000" dirty="0" smtClean="0"/>
              <a:t>PARA</a:t>
            </a:r>
          </a:p>
          <a:p>
            <a:endParaRPr lang="sl-SI" sz="2000" dirty="0" smtClean="0"/>
          </a:p>
          <a:p>
            <a:r>
              <a:rPr lang="sl-SI" sz="2000" dirty="0" smtClean="0"/>
              <a:t>PARNA TURBINA</a:t>
            </a:r>
          </a:p>
          <a:p>
            <a:endParaRPr lang="sl-SI" sz="2000" dirty="0"/>
          </a:p>
          <a:p>
            <a:r>
              <a:rPr lang="sl-SI" sz="2000" dirty="0" smtClean="0"/>
              <a:t>GENERATOR</a:t>
            </a:r>
            <a:endParaRPr lang="sl-SI" sz="2000" dirty="0"/>
          </a:p>
        </p:txBody>
      </p:sp>
      <p:sp>
        <p:nvSpPr>
          <p:cNvPr id="8" name="Puščica dol 7"/>
          <p:cNvSpPr/>
          <p:nvPr/>
        </p:nvSpPr>
        <p:spPr>
          <a:xfrm>
            <a:off x="971600" y="177281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 dol 8"/>
          <p:cNvSpPr/>
          <p:nvPr/>
        </p:nvSpPr>
        <p:spPr>
          <a:xfrm>
            <a:off x="1259632" y="249289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1835696" y="3284984"/>
            <a:ext cx="14401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JEDRSKA ELEKTRARNA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VODO GREJE TOPLOTA, KI SE SPROŠČA PRI JEDRSKI REAKCIJI</a:t>
            </a:r>
          </a:p>
          <a:p>
            <a:r>
              <a:rPr lang="sl-SI" dirty="0" smtClean="0"/>
              <a:t>SPROŠČA SE OGROMNO TOPLOTE – Z MANJ GORIVA VEČ ELEKTRIKE</a:t>
            </a:r>
          </a:p>
          <a:p>
            <a:r>
              <a:rPr lang="sl-SI" dirty="0" smtClean="0"/>
              <a:t>ČISTA ENERGIJA</a:t>
            </a:r>
          </a:p>
          <a:p>
            <a:r>
              <a:rPr lang="sl-SI" dirty="0" smtClean="0"/>
              <a:t>DELUJE KOT TERMOELEKTRARNA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SHEMA DELOVANJA JEDRSKE ELEKTRARNE</a:t>
            </a:r>
            <a:endParaRPr lang="sl-SI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1650" y="2048669"/>
            <a:ext cx="56007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HIDROELEKTRARNA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ZAJEZIMO REKE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GENERATORJE POGANJA VODA, KI JO  VODIMO PREK VODNIH TURBIN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DELOVANJE HIDROELEKTRARNE</a:t>
            </a:r>
            <a:endParaRPr lang="sl-SI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962944"/>
            <a:ext cx="71056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SLOVENIJA- PRIDOBIVANJE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Sloveniji približno eno tretjino elektrike proizvedejo hidroelektrarne, </a:t>
            </a:r>
            <a:br>
              <a:rPr lang="sl-SI" dirty="0"/>
            </a:br>
            <a:r>
              <a:rPr lang="sl-SI" dirty="0"/>
              <a:t>drugo tretjino dobimo iz termoelektrarn, preostalo tretjino pa proizvede </a:t>
            </a:r>
            <a:br>
              <a:rPr lang="sl-SI" dirty="0"/>
            </a:br>
            <a:r>
              <a:rPr lang="sl-SI" dirty="0"/>
              <a:t>jedrska elektrarna v Krškem. </a:t>
            </a:r>
          </a:p>
          <a:p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266</Words>
  <Application>Microsoft Office PowerPoint</Application>
  <PresentationFormat>Diaprojekcija na zaslonu (4:3)</PresentationFormat>
  <Paragraphs>71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V  ELEKTRARNAH  PROIZVAJAJO  ELEKTRIČNO ENERGIJO</vt:lpstr>
      <vt:lpstr>ELEKTRIČNA ENERGIJA</vt:lpstr>
      <vt:lpstr>POZNAMO VEČ VRST ELEKTRARN</vt:lpstr>
      <vt:lpstr>TERMOELEKTRARNA</vt:lpstr>
      <vt:lpstr>JEDRSKA ELEKTRARNA</vt:lpstr>
      <vt:lpstr>SHEMA DELOVANJA JEDRSKE ELEKTRARNE</vt:lpstr>
      <vt:lpstr>HIDROELEKTRARNA</vt:lpstr>
      <vt:lpstr>DELOVANJE HIDROELEKTRARNE</vt:lpstr>
      <vt:lpstr>SLOVENIJA- PRIDOBIVANJE</vt:lpstr>
      <vt:lpstr>DANES SI ŽIVLJENJA BREZ ELEKTIKE NE ZNAMO VEČ PREDSTAVLJATI</vt:lpstr>
      <vt:lpstr>RACIONALNA RABA ELEKTRIKE - VARČEVANJE</vt:lpstr>
      <vt:lpstr>RISANKE- ZANIMIVO</vt:lpstr>
      <vt:lpstr>ŽELIM VEDETI VEČ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 ELEKTRARNAH  PROIZVAJAJO  ELEKTRIČNO ENERGIJO</dc:title>
  <dc:creator>Simona Roblek</dc:creator>
  <cp:lastModifiedBy>Sanda Zupan</cp:lastModifiedBy>
  <cp:revision>12</cp:revision>
  <dcterms:created xsi:type="dcterms:W3CDTF">2011-12-17T12:06:27Z</dcterms:created>
  <dcterms:modified xsi:type="dcterms:W3CDTF">2020-04-01T11:27:44Z</dcterms:modified>
</cp:coreProperties>
</file>