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9U7NYXqfA" TargetMode="External"/><Relationship Id="rId7" Type="http://schemas.openxmlformats.org/officeDocument/2006/relationships/hyperlink" Target="https://www.youtube.com/watch?v=gFKcMLGNBPY" TargetMode="External"/><Relationship Id="rId2" Type="http://schemas.openxmlformats.org/officeDocument/2006/relationships/hyperlink" Target="https://www.youtube.com/watch?v=K-Lvaov_eB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aHXQugcz9A" TargetMode="External"/><Relationship Id="rId5" Type="http://schemas.openxmlformats.org/officeDocument/2006/relationships/hyperlink" Target="https://www.youtube.com/watch?v=nd9xha3vk58" TargetMode="External"/><Relationship Id="rId4" Type="http://schemas.openxmlformats.org/officeDocument/2006/relationships/hyperlink" Target="https://www.youtube.com/watch?v=A9uHBzU_6y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X8Af6siLI" TargetMode="External"/><Relationship Id="rId7" Type="http://schemas.openxmlformats.org/officeDocument/2006/relationships/hyperlink" Target="https://www.youtube.com/watch?v=GvSS6_eDHiE" TargetMode="External"/><Relationship Id="rId2" Type="http://schemas.openxmlformats.org/officeDocument/2006/relationships/hyperlink" Target="https://www.youtube.com/watch?v=5L8hct4XF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NhfV_53W7A" TargetMode="External"/><Relationship Id="rId5" Type="http://schemas.openxmlformats.org/officeDocument/2006/relationships/hyperlink" Target="https://www.youtube.com/watch?v=IvmUlBiTKUY" TargetMode="External"/><Relationship Id="rId4" Type="http://schemas.openxmlformats.org/officeDocument/2006/relationships/hyperlink" Target="https://www.youtube.com/watch?v=qti8j5xKqS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RlhUlWFATk" TargetMode="External"/><Relationship Id="rId2" Type="http://schemas.openxmlformats.org/officeDocument/2006/relationships/hyperlink" Target="https://www.youtube.com/watch?v=PRTxPJfCK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I_-ma0aS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800" dirty="0" smtClean="0">
                <a:latin typeface="Comic Sans MS" panose="030F0702030302020204" pitchFamily="66" charset="0"/>
              </a:rPr>
              <a:t>TOLKALA</a:t>
            </a:r>
            <a:endParaRPr lang="sl-SI" sz="8800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78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000" dirty="0" smtClean="0"/>
              <a:t>Pouk na daljavo</a:t>
            </a:r>
            <a:br>
              <a:rPr lang="sl-SI" sz="2000" dirty="0" smtClean="0"/>
            </a:br>
            <a:r>
              <a:rPr lang="sl-SI" sz="2000" dirty="0" smtClean="0"/>
              <a:t>Gum: 6.r.</a:t>
            </a:r>
            <a:br>
              <a:rPr lang="sl-SI" sz="2000" dirty="0" smtClean="0"/>
            </a:br>
            <a:r>
              <a:rPr lang="sl-SI" sz="2000" dirty="0" smtClean="0"/>
              <a:t>Datum: </a:t>
            </a:r>
            <a:r>
              <a:rPr lang="sl-SI" sz="2000" dirty="0"/>
              <a:t>8</a:t>
            </a:r>
            <a:r>
              <a:rPr lang="sl-SI" sz="2000" dirty="0" smtClean="0"/>
              <a:t>.5.2020</a:t>
            </a:r>
            <a:br>
              <a:rPr lang="sl-SI" sz="2000" dirty="0" smtClean="0"/>
            </a:br>
            <a:r>
              <a:rPr lang="sl-SI" sz="2000" dirty="0" smtClean="0"/>
              <a:t>Učiteljica  lidia.wolf@oskoroskabela.si</a:t>
            </a:r>
            <a:endParaRPr lang="sl-SI" sz="2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Pozdravljeni, šestošolci,</a:t>
            </a:r>
          </a:p>
          <a:p>
            <a:r>
              <a:rPr lang="sl-SI" dirty="0" smtClean="0"/>
              <a:t>Delo s PP ste že usvojili, kajne. Saj ni nič posebnega, samo klikniti morate na diaprojekcijo.</a:t>
            </a:r>
          </a:p>
          <a:p>
            <a:r>
              <a:rPr lang="sl-SI" dirty="0" smtClean="0"/>
              <a:t>Najprej si vsebino tega PP oglejte.</a:t>
            </a:r>
          </a:p>
          <a:p>
            <a:r>
              <a:rPr lang="sl-SI" dirty="0" smtClean="0"/>
              <a:t>Potem v zvezek napišite naslov Tolkala</a:t>
            </a:r>
          </a:p>
          <a:p>
            <a:r>
              <a:rPr lang="sl-SI" dirty="0" smtClean="0"/>
              <a:t>Pri vsaki skupini tolkal izpišite glasbila, ki spadajo vanjo</a:t>
            </a:r>
          </a:p>
          <a:p>
            <a:r>
              <a:rPr lang="sl-SI" dirty="0" smtClean="0"/>
              <a:t>Na koncu pa poslušajte, kako posamezna tolkala zvenijo. Zvočne posnetke poslušajte do konca.</a:t>
            </a:r>
          </a:p>
          <a:p>
            <a:r>
              <a:rPr lang="sl-SI" dirty="0" smtClean="0"/>
              <a:t>Zabavno, kajne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044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1. IDIOFONI Z 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469931"/>
            <a:ext cx="9601196" cy="340593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Zvončki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Ksilofon</a:t>
            </a:r>
          </a:p>
          <a:p>
            <a:pPr>
              <a:buFontTx/>
              <a:buChar char="-"/>
            </a:pPr>
            <a:r>
              <a:rPr lang="sl-SI" dirty="0" err="1" smtClean="0">
                <a:latin typeface="Comic Sans MS" panose="030F0702030302020204" pitchFamily="66" charset="0"/>
              </a:rPr>
              <a:t>Marimba</a:t>
            </a:r>
            <a:endParaRPr lang="sl-SI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Čelesta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Vibrafon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Gong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Cevasti zvonovi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3" y="2469931"/>
            <a:ext cx="1206719" cy="81221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95" y="2562188"/>
            <a:ext cx="1404495" cy="105337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33" y="2876038"/>
            <a:ext cx="1476647" cy="93397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20" y="2876038"/>
            <a:ext cx="1366346" cy="102476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42" y="3818834"/>
            <a:ext cx="1360027" cy="118693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42" y="3878610"/>
            <a:ext cx="1309326" cy="173420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85" y="4274223"/>
            <a:ext cx="1568669" cy="15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2. IDIOFONI Z NEDOLOČLJIVO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0089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Č</a:t>
            </a:r>
            <a:r>
              <a:rPr lang="sl-SI" dirty="0" smtClean="0">
                <a:latin typeface="Comic Sans MS" panose="030F0702030302020204" pitchFamily="66" charset="0"/>
              </a:rPr>
              <a:t>ineli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Palčki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Temple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block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err="1" smtClean="0">
                <a:latin typeface="Comic Sans MS" panose="030F0702030302020204" pitchFamily="66" charset="0"/>
              </a:rPr>
              <a:t>Marakas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Leseni blok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Kastanjeti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Triangel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Guiro</a:t>
            </a:r>
            <a:r>
              <a:rPr lang="sl-SI" dirty="0" smtClean="0">
                <a:latin typeface="Comic Sans MS" panose="030F0702030302020204" pitchFamily="66" charset="0"/>
              </a:rPr>
              <a:t> ali strgalo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52" y="2556931"/>
            <a:ext cx="1348116" cy="11408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7" y="2556931"/>
            <a:ext cx="1140860" cy="11408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06" y="2556931"/>
            <a:ext cx="1081686" cy="11408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81" y="2556931"/>
            <a:ext cx="978008" cy="11408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78" y="4183117"/>
            <a:ext cx="1284890" cy="114825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7" y="4183118"/>
            <a:ext cx="1140860" cy="11482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06" y="4183117"/>
            <a:ext cx="1081686" cy="11482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82" y="4183118"/>
            <a:ext cx="978007" cy="11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1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3. MEMBRANOFONI Z 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Pavke ali timpani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11" y="2556932"/>
            <a:ext cx="4361791" cy="32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 smtClean="0">
                <a:latin typeface="Comic Sans MS" panose="030F0702030302020204" pitchFamily="66" charset="0"/>
              </a:rPr>
              <a:t>4. MEMBRANOFONI Z NEDOLOČLJIVO TONSKO VIŠINO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Veliki boben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Mali boben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Bonge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Konge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Set bobnov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6" y="2556932"/>
            <a:ext cx="1384271" cy="13025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2556932"/>
            <a:ext cx="1304159" cy="13041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8" y="2556932"/>
            <a:ext cx="1302599" cy="13025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17" y="4130464"/>
            <a:ext cx="1673116" cy="11950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38" y="4130464"/>
            <a:ext cx="1140154" cy="11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www.youtube.com/watch?v=K-Lvaov_eBI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www.youtube.com/watch?v=UK9U7NYXqfA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www.youtube.com/watch?v=A9uHBzU_6yI</a:t>
            </a:r>
            <a:r>
              <a:rPr lang="sl-SI" dirty="0" smtClean="0"/>
              <a:t> ( </a:t>
            </a:r>
            <a:r>
              <a:rPr lang="sl-SI" dirty="0" err="1" smtClean="0"/>
              <a:t>marimba</a:t>
            </a:r>
            <a:r>
              <a:rPr lang="sl-SI" dirty="0" smtClean="0"/>
              <a:t> )</a:t>
            </a:r>
          </a:p>
          <a:p>
            <a:r>
              <a:rPr lang="sl-SI" dirty="0">
                <a:hlinkClick r:id="rId5"/>
              </a:rPr>
              <a:t>https://www.youtube.com/watch?v=nd9xha3vk58</a:t>
            </a:r>
            <a:r>
              <a:rPr lang="sl-SI" dirty="0" smtClean="0"/>
              <a:t> ( ksilofon )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www.youtube.com/watch?v=faHXQugcz9A</a:t>
            </a:r>
            <a:r>
              <a:rPr lang="sl-SI" dirty="0" smtClean="0"/>
              <a:t> ( čelesta )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www.youtube.com/watch?v=gFKcMLGNBPY</a:t>
            </a:r>
            <a:r>
              <a:rPr lang="sl-SI" dirty="0" smtClean="0"/>
              <a:t> ( vibrafon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45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www.youtube.com/watch?v=5L8hct4XFdE</a:t>
            </a:r>
            <a:r>
              <a:rPr lang="sl-SI" dirty="0" smtClean="0"/>
              <a:t> ( gong )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www.youtube.com/watch?v=BQX8Af6siLI</a:t>
            </a:r>
            <a:r>
              <a:rPr lang="sl-SI" dirty="0" smtClean="0"/>
              <a:t> ( čineli )</a:t>
            </a:r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www.youtube.com/watch?v=qti8j5xKqSQ</a:t>
            </a:r>
            <a:r>
              <a:rPr lang="sl-SI" dirty="0" smtClean="0"/>
              <a:t> ( palčke )</a:t>
            </a:r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www.youtube.com/watch?v=IvmUlBiTKUY</a:t>
            </a:r>
            <a:r>
              <a:rPr lang="sl-SI" dirty="0" smtClean="0"/>
              <a:t> ( </a:t>
            </a:r>
            <a:r>
              <a:rPr lang="sl-SI" dirty="0" err="1" smtClean="0"/>
              <a:t>temple</a:t>
            </a:r>
            <a:r>
              <a:rPr lang="sl-SI" dirty="0" smtClean="0"/>
              <a:t> </a:t>
            </a:r>
            <a:r>
              <a:rPr lang="sl-SI" dirty="0" err="1" smtClean="0"/>
              <a:t>block</a:t>
            </a:r>
            <a:r>
              <a:rPr lang="sl-SI" dirty="0" smtClean="0"/>
              <a:t> )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www.youtube.com/watch?v=XNhfV_53W7A</a:t>
            </a:r>
            <a:r>
              <a:rPr lang="sl-SI" dirty="0" smtClean="0"/>
              <a:t> ( kastanjete )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www.youtube.com/watch?v=GvSS6_eDHiE</a:t>
            </a:r>
            <a:r>
              <a:rPr lang="sl-SI" dirty="0" smtClean="0"/>
              <a:t> (triangel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656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TOLKALA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www.youtube.com/watch?v=PRTxPJfCKhY</a:t>
            </a:r>
            <a:r>
              <a:rPr lang="sl-SI" dirty="0" smtClean="0"/>
              <a:t> ( timpani )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www.youtube.com/watch?v=0RlhUlWFATk</a:t>
            </a:r>
            <a:r>
              <a:rPr lang="sl-SI" dirty="0" smtClean="0"/>
              <a:t> ( mali boben )</a:t>
            </a:r>
          </a:p>
          <a:p>
            <a:r>
              <a:rPr lang="sl-SI" dirty="0">
                <a:hlinkClick r:id="rId4"/>
              </a:rPr>
              <a:t>https://www.youtube.com/watch?v=fI_-</a:t>
            </a:r>
            <a:r>
              <a:rPr lang="sl-SI" dirty="0" smtClean="0">
                <a:hlinkClick r:id="rId4"/>
              </a:rPr>
              <a:t>ma0aSJI</a:t>
            </a:r>
            <a:r>
              <a:rPr lang="sl-SI" dirty="0" smtClean="0"/>
              <a:t> ( </a:t>
            </a:r>
            <a:r>
              <a:rPr lang="sl-SI" smtClean="0"/>
              <a:t>set bobnov 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6987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222</Words>
  <Application>Microsoft Office PowerPoint</Application>
  <PresentationFormat>Širokozaslonsko</PresentationFormat>
  <Paragraphs>52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Garamond</vt:lpstr>
      <vt:lpstr>Wingdings</vt:lpstr>
      <vt:lpstr>Naravno</vt:lpstr>
      <vt:lpstr>TOLKALA</vt:lpstr>
      <vt:lpstr>Pouk na daljavo Gum: 6.r. Datum: 8.5.2020 Učiteljica  lidia.wolf@oskoroskabela.si</vt:lpstr>
      <vt:lpstr>1. IDIOFONI Z DOLOČLJIVO TONSKO VIŠINO</vt:lpstr>
      <vt:lpstr>2. IDIOFONI Z NEDOLOČLJIVO TONSKO VIŠINO</vt:lpstr>
      <vt:lpstr>3. MEMBRANOFONI Z DOLOČLJIVO TONSKO VIŠINO</vt:lpstr>
      <vt:lpstr>4. MEMBRANOFONI Z NEDOLOČLJIVO TONSKO VIŠINO</vt:lpstr>
      <vt:lpstr>TOLKALA</vt:lpstr>
      <vt:lpstr>TOLKALA</vt:lpstr>
      <vt:lpstr>TOLKALA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TOLKALA</dc:title>
  <dc:creator>nastjapancic@gmail.com</dc:creator>
  <cp:lastModifiedBy>SIO Administrator</cp:lastModifiedBy>
  <cp:revision>16</cp:revision>
  <dcterms:created xsi:type="dcterms:W3CDTF">2020-03-24T15:37:23Z</dcterms:created>
  <dcterms:modified xsi:type="dcterms:W3CDTF">2020-05-07T12:39:57Z</dcterms:modified>
</cp:coreProperties>
</file>