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3035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28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FA97FA-E832-4173-99C0-9B7A5C6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3A53-29C2-473E-B6BF-C7AF4773AD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30F82-1E38-4E57-BAE9-5FFD7760D69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2FB36-228D-4E66-BF68-B1CA43B6EF3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7047-3EC4-4BF8-B67F-588BB9EDE7A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BC9FA-761A-44CE-9564-4D800D42F4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65D7A-956C-4BE4-8743-0CF7AD47B8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FD6B8-5386-4699-8271-B3FEA297589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3F440-62B2-428F-82E3-8BBF25161EC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7D987-FDDB-46B2-851E-9B9F211AD3D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17898-8EB0-403C-B7EF-BD2C08A8AF6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FCE7-DCA0-4FE4-B1E2-FFD7C41DBB6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DC66-55FA-40D7-B94F-304844B7F44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155BD-358C-4967-8415-E1ADC568D94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9855C-34A1-4F5A-8DB7-58A04FDE129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0B6B7-E43E-4931-B6EE-2D3D8FD1BE9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B4696-A3FA-4701-B6BB-F849538A17F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7EB5C-B334-4B94-81B6-8058EC85273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B9856-0452-4760-A25C-3F2DD6E2A40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4F8D3-D9D7-4B9A-95D2-DE4AE7848DA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10344-F369-4269-AD8B-DF02FCD927E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207A6-0E5B-41BF-941B-495F2B3ABF4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554C8-4A75-4901-995E-D23D53CE5DE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B744-58CC-4121-9AB7-6DB5849F20B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AC7AD-715D-4C79-B6E6-19073B56AB2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4B319-6191-4DA5-A7D2-68A7B6E83AE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9CF04-AF3F-40B4-B4F7-18ECCFA2F4F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90CF2-D6A1-47CC-9948-8FD897F6466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FD3D5-DDF5-4D1D-A6D4-7F4A617BCCC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3285C-4A15-4CB2-B84C-FE7D7B0FBD9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D41E3-89D9-4BA5-84CC-E15B3FECB58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F46A4-2B89-4AAE-9EFD-BEF6695F374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9913-1DC1-4D6E-84BE-EFBBE0F7F4B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E82B9-91E6-4E0B-8448-B425780C19C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6BA5D-D9EE-468E-8FA8-82E5CAFACD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68F20-7105-407F-BD59-A1C5E9EE3D8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472A7-0F92-4961-9A2B-72CF60F364F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16E44-56C7-4D4A-89D1-F9D7DDA2B90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771CA-D5BD-48A6-A37D-45E44FD7398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C7873-1A23-47B1-81AF-2EA1F0CAD6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2EE34-DE47-4CEB-A8EB-D8A0520BB0B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3D00-3779-4F94-A81D-5C65B28D68F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D250A-1F4D-42F5-9BB0-842FBE194FA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7EB8-F6BB-4177-B0CF-C7AE4660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DE4B-5C32-4ECA-A62B-86AD7E8A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24A9-7624-4EEB-B795-F82D6EB82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AAB5-D85A-4C39-B725-A233053F4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20BB-6F15-48E0-BD4D-AA38993F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8F9A-84D1-4115-A9E4-F92D4BE7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DBDF-185A-4C42-9F92-A413187D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8E479-A73F-4356-83DC-59B6A6A7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DB39-A794-41B7-A45D-4A4BBDA68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6FCB8-20DC-419B-A68B-D7E6A0A3A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A014-4301-4657-A96D-8E0C90B94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4A96B1-09C6-4161-970C-E56C63B3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notesSlide" Target="../notesSlides/notesSlide2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714750"/>
            <a:ext cx="8534400" cy="1219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GLASBILA-KVIZ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686800" cy="3809999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nedoločljivo tonsko višino.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9634" name="Picture 2" descr="http://www.musik-schmidt.de/images/product_images/popup_images/Sonor-GTR10Trian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714750"/>
            <a:ext cx="1146710" cy="1066800"/>
          </a:xfrm>
          <a:prstGeom prst="rect">
            <a:avLst/>
          </a:prstGeom>
          <a:noFill/>
        </p:spPr>
      </p:pic>
      <p:pic>
        <p:nvPicPr>
          <p:cNvPr id="69636" name="Picture 4" descr="http://igrace.populi.si/wp-content/uploads/2011/04/Ropotulje-1_15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14750"/>
            <a:ext cx="1224472" cy="1066800"/>
          </a:xfrm>
          <a:prstGeom prst="rect">
            <a:avLst/>
          </a:prstGeom>
          <a:noFill/>
        </p:spPr>
      </p:pic>
      <p:pic>
        <p:nvPicPr>
          <p:cNvPr id="69638" name="Picture 6" descr="http://www.stoksdidactic.com/media/catalog/product/cache/2/image/1307.4712643678x1000/9df78eab33525d08d6e5fb8d27136e95/7/1/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942" y="3714750"/>
            <a:ext cx="1318858" cy="1008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Strgalo, ropotulja, triangel, palčki, čineli, boben…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382000" cy="3733799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določljivo tonsko višino.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5538" name="Picture 2" descr="http://www.vvve.hu/files/zenetar/Vibra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09950"/>
            <a:ext cx="2087736" cy="1447800"/>
          </a:xfrm>
          <a:prstGeom prst="rect">
            <a:avLst/>
          </a:prstGeom>
          <a:noFill/>
        </p:spPr>
      </p:pic>
      <p:pic>
        <p:nvPicPr>
          <p:cNvPr id="6" name="Slika 5" descr="http://www.music.vt.edu/musicdictionary/textt/images/Timpan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0995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riveramusica.com/includes/marimba_yamaha_ym40_3_octavas_Rv4.jpg?i=../imagenes/productos/grandes/80063094504010.jpg&amp;m=../imagenes/productos/grandes/superposicion.png&amp;nombreImg=marimba_yamaha_ym40_3_octavas_Rv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7147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Marimba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, pavke, vibrafon, čelesta, cevasti zvonovi,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331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>
              <a:spcBef>
                <a:spcPct val="50000"/>
              </a:spcBef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575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Violina, godalo.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5" name="Slika 4" descr="C:\Documents and Settings\Robi\My Documents\TANJA\GVZ\6. RAZRED\PIHALA - RISBE\FAG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800350"/>
            <a:ext cx="14780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Fagot, pihalo.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dele pihala, ki jih kažejo puščice.</a:t>
            </a:r>
          </a:p>
          <a:p>
            <a:pPr>
              <a:spcBef>
                <a:spcPct val="50000"/>
              </a:spcBef>
              <a:buNone/>
            </a:pP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 descr="C:\Documents and Settings\Robi\My Documents\TANJA\GVZ\6. RAZRED\PIHALA - RISBE\KLARINE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62150"/>
            <a:ext cx="990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ven puščični konektor 6"/>
          <p:cNvCxnSpPr/>
          <p:nvPr/>
        </p:nvCxnSpPr>
        <p:spPr>
          <a:xfrm>
            <a:off x="6019800" y="21145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5943600" y="34861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6096000" y="47053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Ustnik, cev z luknjicami in zaklopkami, odmevnik.</a:t>
            </a:r>
          </a:p>
        </p:txBody>
      </p:sp>
      <p:pic>
        <p:nvPicPr>
          <p:cNvPr id="1946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82000" cy="1298972"/>
          </a:xfrm>
        </p:spPr>
        <p:txBody>
          <a:bodyPr/>
          <a:lstStyle/>
          <a:p>
            <a:r>
              <a:rPr lang="sl-SI" sz="1800" dirty="0" smtClean="0"/>
              <a:t>Pouk na daljavo</a:t>
            </a:r>
            <a:br>
              <a:rPr lang="sl-SI" sz="1800" dirty="0" smtClean="0"/>
            </a:br>
            <a:r>
              <a:rPr lang="sl-SI" sz="1800" dirty="0" smtClean="0"/>
              <a:t>Gum 6,r,</a:t>
            </a:r>
            <a:br>
              <a:rPr lang="sl-SI" sz="1800" dirty="0" smtClean="0"/>
            </a:br>
            <a:r>
              <a:rPr lang="sl-SI" sz="1800" dirty="0" smtClean="0"/>
              <a:t>Datum : 29.5.2020</a:t>
            </a:r>
            <a:br>
              <a:rPr lang="sl-SI" sz="1800" dirty="0" smtClean="0"/>
            </a:br>
            <a:r>
              <a:rPr lang="sl-SI" sz="1800" dirty="0" smtClean="0"/>
              <a:t>Učiteljica  lidia.wolf@oskoroskabela.si</a:t>
            </a:r>
            <a:br>
              <a:rPr lang="sl-SI" sz="1800" dirty="0" smtClean="0"/>
            </a:br>
            <a:endParaRPr lang="sl-SI" sz="1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76350"/>
            <a:ext cx="8153400" cy="3394473"/>
          </a:xfrm>
        </p:spPr>
        <p:txBody>
          <a:bodyPr/>
          <a:lstStyle/>
          <a:p>
            <a:r>
              <a:rPr lang="sl-SI" sz="1600" dirty="0" smtClean="0"/>
              <a:t>Pozdravljeni šestošolci </a:t>
            </a:r>
            <a:r>
              <a:rPr lang="sl-SI" sz="1600" dirty="0" smtClean="0">
                <a:sym typeface="Wingdings" panose="05000000000000000000" pitchFamily="2" charset="2"/>
              </a:rPr>
              <a:t></a:t>
            </a:r>
          </a:p>
          <a:p>
            <a:endParaRPr lang="sl-SI" sz="1600" dirty="0">
              <a:sym typeface="Wingdings" panose="05000000000000000000" pitchFamily="2" charset="2"/>
            </a:endParaRPr>
          </a:p>
          <a:p>
            <a:r>
              <a:rPr lang="sl-SI" sz="1600" dirty="0" smtClean="0">
                <a:sym typeface="Wingdings" panose="05000000000000000000" pitchFamily="2" charset="2"/>
              </a:rPr>
              <a:t>Ker prihodnji teden pišemo ocenjevanje znanja o glasbilih, sem za vas pripravila zabaven kviz, ob katerem boste ponovili in utrdili svoje znanje o družinah glasbil in  njihovih značilnostih.</a:t>
            </a:r>
          </a:p>
          <a:p>
            <a:r>
              <a:rPr lang="sl-SI" sz="1600" dirty="0" smtClean="0">
                <a:sym typeface="Wingdings" panose="05000000000000000000" pitchFamily="2" charset="2"/>
              </a:rPr>
              <a:t>Najprej izberite vprašanje, glasno odgovorite nanj, potem pa z naslednjim klikom preverite, če je odgovor pravilen.</a:t>
            </a:r>
          </a:p>
          <a:p>
            <a:r>
              <a:rPr lang="sl-SI" sz="1600" dirty="0" smtClean="0">
                <a:sym typeface="Wingdings" panose="05000000000000000000" pitchFamily="2" charset="2"/>
              </a:rPr>
              <a:t>Boste videli, res je zabavno </a:t>
            </a:r>
          </a:p>
          <a:p>
            <a:r>
              <a:rPr lang="sl-SI" sz="1600" b="1" dirty="0" smtClean="0">
                <a:sym typeface="Wingdings" panose="05000000000000000000" pitchFamily="2" charset="2"/>
              </a:rPr>
              <a:t>Torej… Ne pozabite, prihodnji teden boste pokazali, kako vestno ste opravljali poslane glasbene naloge in za svoje dobro opravljeno delo dobili tudi odlične ocene</a:t>
            </a:r>
            <a:r>
              <a:rPr lang="sl-SI" sz="1600" dirty="0" smtClean="0">
                <a:sym typeface="Wingdings" panose="05000000000000000000" pitchFamily="2" charset="2"/>
              </a:rPr>
              <a:t>.</a:t>
            </a:r>
          </a:p>
          <a:p>
            <a:r>
              <a:rPr lang="sl-SI" sz="1600" dirty="0" smtClean="0"/>
              <a:t>Zdaj pa kar na delo, zabava vas čaka </a:t>
            </a:r>
            <a:r>
              <a:rPr lang="sl-SI" sz="1600" dirty="0" smtClean="0">
                <a:sym typeface="Wingdings" panose="05000000000000000000" pitchFamily="2" charset="2"/>
              </a:rPr>
              <a:t></a:t>
            </a:r>
          </a:p>
          <a:p>
            <a:endParaRPr lang="sl-SI" sz="1600" dirty="0">
              <a:sym typeface="Wingdings" panose="05000000000000000000" pitchFamily="2" charset="2"/>
            </a:endParaRPr>
          </a:p>
          <a:p>
            <a:r>
              <a:rPr lang="sl-SI" sz="1600" dirty="0" smtClean="0">
                <a:sym typeface="Wingdings" panose="05000000000000000000" pitchFamily="2" charset="2"/>
              </a:rPr>
              <a:t>Pošiljam vam glasbeni pozdrav,  u. </a:t>
            </a:r>
            <a:r>
              <a:rPr lang="sl-SI" sz="1600" dirty="0" err="1" smtClean="0">
                <a:sym typeface="Wingdings" panose="05000000000000000000" pitchFamily="2" charset="2"/>
              </a:rPr>
              <a:t>Lidia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005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62000" y="1276350"/>
            <a:ext cx="7848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Poimenuj dele trobila, ki jih kažejo puščice.</a:t>
            </a:r>
          </a:p>
          <a:p>
            <a:pPr>
              <a:spcBef>
                <a:spcPct val="50000"/>
              </a:spcBef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4558">
            <a:off x="3273085" y="2922658"/>
            <a:ext cx="2507429" cy="21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 flipH="1">
            <a:off x="2209800" y="2952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114800" y="4857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flipH="1">
            <a:off x="2819400" y="3714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Ustnik, cev z ventili in tipkami ventilov, odmevnik.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2150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58139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rog?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dve poimenovanji.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l_fi" descr="http://www.mediaspeed.net/dinamic/medium/00000168/168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962150"/>
            <a:ext cx="1587183" cy="29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Rogist ali hornist.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91440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orgle?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tri poimenovanja.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il_fi" descr="http://upload.wikimedia.org/wikipedia/en/7/7f/John_Walker_%28organist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571750"/>
            <a:ext cx="1629093" cy="24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Orglavec, organist, orglar.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klasična kitara?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5" name="il_fi" descr="http://images04.olx.si/ui/4/48/77/65794177_1-Slike-Kitara-akusticna-kitara-klasicna-kita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76350"/>
            <a:ext cx="152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Ponavadi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ima 6 strun.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violina?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encoremusiclessons.com/images/about_page_imgs/violin-l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43150"/>
            <a:ext cx="30206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Ima štiri strune.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70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8572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klavirske harmonike.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Slika 4" descr="C:\Documents and Settings\Robi\My Documents\TANJA\GVZ\6. RAZRED\GLASBILA S TIPKAMI - RISBE\HARMON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003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267200" y="2800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124200" y="3181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Klaviatura </a:t>
            </a:r>
          </a:p>
          <a:p>
            <a:pPr eaLnBrk="1" hangingPunct="1">
              <a:buNone/>
            </a:pPr>
            <a:endParaRPr lang="sl-SI" sz="54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in meh                . 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pic>
        <p:nvPicPr>
          <p:cNvPr id="3174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52550"/>
            <a:ext cx="1524000" cy="92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servis-harmonik.naspletu.com/slo/pictures/me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800350"/>
            <a:ext cx="2380615" cy="17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violine.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None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school-portal.co.uk/GroupDownloadAttachment.asp?GroupId=882556&amp;AttachmentID=113835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90750"/>
            <a:ext cx="26971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3810000" y="1885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486400" y="3790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Polž z vijaki za uglaševanje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in  podbradnik           .</a:t>
            </a: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379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upload.wikimedia.org/wikipedia/commons/7/70/Polz-viol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12395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mg.rtvslo.si/_up/drown/photos/2011/04/11/35955_violina-2_sho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57550"/>
            <a:ext cx="1610360" cy="15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rgbClr val="63035E"/>
                </a:solidFill>
              </a:rPr>
              <a:t>Oboa, saksofon,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63035E"/>
                </a:solidFill>
              </a:rPr>
              <a:t>aerofon</a:t>
            </a:r>
            <a:r>
              <a:rPr lang="sl-SI" sz="4400" b="1" dirty="0" smtClean="0">
                <a:solidFill>
                  <a:srgbClr val="63035E"/>
                </a:solidFill>
              </a:rPr>
              <a:t>, </a:t>
            </a:r>
            <a:r>
              <a:rPr lang="sl-SI" sz="4400" b="1" dirty="0" err="1" smtClean="0">
                <a:solidFill>
                  <a:srgbClr val="63035E"/>
                </a:solidFill>
              </a:rPr>
              <a:t>kordofon</a:t>
            </a:r>
            <a:r>
              <a:rPr lang="sl-SI" sz="4400" b="1" dirty="0" smtClean="0">
                <a:solidFill>
                  <a:srgbClr val="63035E"/>
                </a:solidFill>
              </a:rPr>
              <a:t>.</a:t>
            </a:r>
            <a:endParaRPr lang="en-US" sz="4400" b="1" dirty="0" smtClean="0">
              <a:solidFill>
                <a:srgbClr val="63035E"/>
              </a:solidFill>
            </a:endParaRPr>
          </a:p>
        </p:txBody>
      </p:sp>
      <p:pic>
        <p:nvPicPr>
          <p:cNvPr id="5" name="il_fi" descr="https://www.eglasbenasola.si/files/pages/gszalec/images/instrumenti/Saxoph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669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Saksofon,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aerofon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zrakovno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glasbilo.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Marimba</a:t>
            </a:r>
            <a:r>
              <a:rPr lang="sl-SI" sz="4400" b="1" dirty="0" smtClean="0">
                <a:solidFill>
                  <a:srgbClr val="7030A0"/>
                </a:solidFill>
              </a:rPr>
              <a:t>,vibrafon,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membranofon</a:t>
            </a:r>
            <a:r>
              <a:rPr lang="sl-SI" sz="4400" b="1" dirty="0" smtClean="0">
                <a:solidFill>
                  <a:srgbClr val="7030A0"/>
                </a:solidFill>
              </a:rPr>
              <a:t>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idiofon</a:t>
            </a:r>
            <a:r>
              <a:rPr lang="sl-SI" sz="4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None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vvve.hu/files/zenetar/Vibraf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47951"/>
            <a:ext cx="3029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Vibrafon,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idiofon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samozvočnik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se imenuje glasbeni sestav na sliki?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l_fi" descr="http://arhiv.nd-mb.si/nd/Pihalni_kvintet_G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95550"/>
            <a:ext cx="436054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Pihalni kvintet.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4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</a:rPr>
              <a:t>Navedi praktično razdelitev glasbil.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</p:txBody>
      </p:sp>
      <p:pic>
        <p:nvPicPr>
          <p:cNvPr id="5" name="il_fi" descr="http://www.glasbeniatelje.com/img/products/5155_im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85950"/>
            <a:ext cx="4285932" cy="2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8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  <a:p>
            <a:pPr eaLnBrk="1" hangingPunct="1">
              <a:buNone/>
            </a:pP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musicmax.si/media/artikli/000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90750"/>
            <a:ext cx="3853180" cy="26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Ksilofon.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Pihala, trobila, tolkala, brenkala, godala, glasbila s tipkami.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štiri brenkala.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7826" name="Picture 2" descr="http://www2.arnes.si/%7Erhrast1/CI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38550"/>
            <a:ext cx="2353437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Kitara, harfa, citre, tamburica.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39447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Navedi štiri glasbila s tipkami.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3730" name="Picture 2" descr="http://images01.olx.si/ui/11/53/00/1313504940_162385300_1-Slike--KLAVIR-YAMAHA-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66950"/>
            <a:ext cx="3505200" cy="26303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Klavir, orgle, harmonika, sintetizator.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2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653</Words>
  <Application>Microsoft Office PowerPoint</Application>
  <PresentationFormat>Diaprojekcija na zaslonu (16:9)</PresentationFormat>
  <Paragraphs>170</Paragraphs>
  <Slides>43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8" baseType="lpstr">
      <vt:lpstr>Arial</vt:lpstr>
      <vt:lpstr>Candara</vt:lpstr>
      <vt:lpstr>Curlz MT</vt:lpstr>
      <vt:lpstr>Wingdings</vt:lpstr>
      <vt:lpstr>Default Design</vt:lpstr>
      <vt:lpstr>GLASBILA-KVIZ</vt:lpstr>
      <vt:lpstr>Pouk na daljavo Gum 6,r, Datum : 29.5.2020 Učiteljica  lidia.wolf@oskoroskabela.si </vt:lpstr>
      <vt:lpstr>Izberi vprašanje</vt:lpstr>
      <vt:lpstr>1. VPRAŠANJE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SIO Administrator</cp:lastModifiedBy>
  <cp:revision>95</cp:revision>
  <dcterms:created xsi:type="dcterms:W3CDTF">2005-07-07T00:08:32Z</dcterms:created>
  <dcterms:modified xsi:type="dcterms:W3CDTF">2020-05-28T16:55:09Z</dcterms:modified>
</cp:coreProperties>
</file>