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VAqHvxz7ao" TargetMode="External"/><Relationship Id="rId2" Type="http://schemas.openxmlformats.org/officeDocument/2006/relationships/hyperlink" Target="https://youtu.be/tKaWjePlNq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51606" y="661852"/>
            <a:ext cx="10633165" cy="1352007"/>
          </a:xfrm>
        </p:spPr>
        <p:txBody>
          <a:bodyPr>
            <a:normAutofit fontScale="90000"/>
          </a:bodyPr>
          <a:lstStyle/>
          <a:p>
            <a:pPr algn="ctr"/>
            <a:r>
              <a:rPr lang="sl-SI" sz="2000" cap="none" dirty="0" smtClean="0"/>
              <a:t>         Pouk na daljavo</a:t>
            </a:r>
            <a:br>
              <a:rPr lang="sl-SI" sz="2000" cap="none" dirty="0" smtClean="0"/>
            </a:br>
            <a:r>
              <a:rPr lang="sl-SI" sz="2000" cap="none" dirty="0" smtClean="0"/>
              <a:t>Gum 5.r</a:t>
            </a:r>
            <a:br>
              <a:rPr lang="sl-SI" sz="2000" cap="none" dirty="0" smtClean="0"/>
            </a:br>
            <a:r>
              <a:rPr lang="sl-SI" sz="2000" cap="none" dirty="0" smtClean="0"/>
              <a:t>Datum: 15.5.2020</a:t>
            </a:r>
            <a:br>
              <a:rPr lang="sl-SI" sz="2000" cap="none" dirty="0" smtClean="0"/>
            </a:br>
            <a:r>
              <a:rPr lang="sl-SI" sz="2000" cap="none" dirty="0" smtClean="0"/>
              <a:t>Učiteljica  lidia.wolf@oskoroskabela.si</a:t>
            </a:r>
            <a:r>
              <a:rPr lang="sl-SI" sz="1600" cap="none" dirty="0" smtClean="0"/>
              <a:t/>
            </a:r>
            <a:br>
              <a:rPr lang="sl-SI" sz="1600" cap="none" dirty="0" smtClean="0"/>
            </a:br>
            <a:r>
              <a:rPr lang="sl-SI" sz="1600" cap="none" dirty="0"/>
              <a:t> </a:t>
            </a:r>
            <a:r>
              <a:rPr lang="sl-SI" sz="1600" cap="none" dirty="0" smtClean="0"/>
              <a:t>                                                                                              </a:t>
            </a:r>
            <a:r>
              <a:rPr lang="sl-SI" sz="1800" cap="none" dirty="0" smtClean="0"/>
              <a:t/>
            </a:r>
            <a:br>
              <a:rPr lang="sl-SI" sz="1800" cap="none" dirty="0" smtClean="0"/>
            </a:br>
            <a:r>
              <a:rPr lang="sl-SI" sz="1600" cap="none" dirty="0" smtClean="0"/>
              <a:t>                                           </a:t>
            </a:r>
            <a:endParaRPr lang="sl-SI" sz="20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Pozdravljeni vsi skupaj,</a:t>
            </a:r>
          </a:p>
          <a:p>
            <a:endParaRPr lang="sl-SI" dirty="0"/>
          </a:p>
          <a:p>
            <a:r>
              <a:rPr lang="sl-SI" dirty="0" smtClean="0"/>
              <a:t>Danes veljajo za vse učence na naši šoli enaka navodila :</a:t>
            </a:r>
          </a:p>
          <a:p>
            <a:r>
              <a:rPr lang="sl-SI" dirty="0" smtClean="0"/>
              <a:t>Pouk bo potekal ponoči, super </a:t>
            </a:r>
            <a:r>
              <a:rPr lang="sl-SI" dirty="0" err="1" smtClean="0"/>
              <a:t>ane</a:t>
            </a:r>
            <a:r>
              <a:rPr lang="sl-SI" dirty="0" smtClean="0"/>
              <a:t> </a:t>
            </a:r>
            <a:r>
              <a:rPr lang="sl-SI" dirty="0" smtClean="0">
                <a:sym typeface="Wingdings" panose="05000000000000000000" pitchFamily="2" charset="2"/>
              </a:rPr>
              <a:t>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Ker vem, da ponoči ne smete kaliti miru -tudi s pesmijo ne-, boste glasbeno nalogo opravili potem, ko se boste vrnili z nočnega pohoda ali nočnega druženja, opazovanja in z vsemi opravljenimi nalogami</a:t>
            </a:r>
          </a:p>
          <a:p>
            <a:r>
              <a:rPr lang="sl-SI" dirty="0" smtClean="0">
                <a:sym typeface="Wingdings" panose="05000000000000000000" pitchFamily="2" charset="2"/>
              </a:rPr>
              <a:t>In sicer, ko greste v posteljo, boste zaspali ob čudoviti glasbeni nalogi 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52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Pošiljam vam povezavo do dveh  sanjavih skladb, ki jih nekateri že poznate.</a:t>
            </a:r>
          </a:p>
          <a:p>
            <a:r>
              <a:rPr lang="sl-SI" dirty="0" smtClean="0"/>
              <a:t>Poznate tudi oba skladatelja, ki sta ju ustvarila</a:t>
            </a:r>
          </a:p>
          <a:p>
            <a:endParaRPr lang="sl-SI" dirty="0" smtClean="0"/>
          </a:p>
          <a:p>
            <a:r>
              <a:rPr lang="sl-SI" dirty="0" smtClean="0"/>
              <a:t>Prvi je čudežni otrok, skladatelj v obdobju klasicizma:</a:t>
            </a:r>
          </a:p>
          <a:p>
            <a:r>
              <a:rPr lang="sl-SI" dirty="0" smtClean="0"/>
              <a:t>Wolfgang </a:t>
            </a:r>
            <a:r>
              <a:rPr lang="sl-SI" dirty="0" err="1" smtClean="0"/>
              <a:t>Amadeus</a:t>
            </a:r>
            <a:r>
              <a:rPr lang="sl-SI" dirty="0" smtClean="0"/>
              <a:t> Mozart</a:t>
            </a:r>
          </a:p>
          <a:p>
            <a:endParaRPr lang="sl-SI" dirty="0" smtClean="0"/>
          </a:p>
          <a:p>
            <a:r>
              <a:rPr lang="sl-SI" dirty="0" smtClean="0"/>
              <a:t>Drugi je začetnik glasbene romantike, ki zadnjih svojih del ni več slišal , ker je oglušel:</a:t>
            </a:r>
          </a:p>
          <a:p>
            <a:r>
              <a:rPr lang="sl-SI" dirty="0" smtClean="0"/>
              <a:t>Ludwig van Beethoven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297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err="1" smtClean="0"/>
              <a:t>W.A.Mozart</a:t>
            </a:r>
            <a:endParaRPr lang="sl-SI" dirty="0" smtClean="0"/>
          </a:p>
          <a:p>
            <a:r>
              <a:rPr lang="sl-SI" dirty="0" smtClean="0"/>
              <a:t>Mala nočna glasba, 2.stavek Rondo</a:t>
            </a:r>
            <a:endParaRPr lang="sl-SI" dirty="0"/>
          </a:p>
          <a:p>
            <a:r>
              <a:rPr lang="sl-SI" dirty="0" smtClean="0">
                <a:hlinkClick r:id="rId2"/>
              </a:rPr>
              <a:t>https</a:t>
            </a:r>
            <a:r>
              <a:rPr lang="sl-SI" dirty="0">
                <a:hlinkClick r:id="rId2"/>
              </a:rPr>
              <a:t>://</a:t>
            </a:r>
            <a:r>
              <a:rPr lang="sl-SI" dirty="0" smtClean="0">
                <a:hlinkClick r:id="rId2"/>
              </a:rPr>
              <a:t>youtu.be/tKaWjePlNqg</a:t>
            </a:r>
            <a:endParaRPr lang="sl-SI" dirty="0" smtClean="0"/>
          </a:p>
          <a:p>
            <a:endParaRPr lang="sl-SI" dirty="0"/>
          </a:p>
          <a:p>
            <a:r>
              <a:rPr lang="sl-SI" dirty="0" err="1" smtClean="0"/>
              <a:t>L.v</a:t>
            </a:r>
            <a:r>
              <a:rPr lang="sl-SI" dirty="0" smtClean="0"/>
              <a:t> </a:t>
            </a:r>
            <a:r>
              <a:rPr lang="sl-SI" dirty="0" err="1" smtClean="0"/>
              <a:t>Bethoven</a:t>
            </a:r>
            <a:endParaRPr lang="sl-SI" dirty="0" smtClean="0"/>
          </a:p>
          <a:p>
            <a:r>
              <a:rPr lang="sl-SI" dirty="0" smtClean="0"/>
              <a:t>Sonata V mesečini, daljša dvourna verzija</a:t>
            </a:r>
          </a:p>
          <a:p>
            <a:r>
              <a:rPr lang="sl-SI" dirty="0">
                <a:hlinkClick r:id="rId3"/>
              </a:rPr>
              <a:t>https://</a:t>
            </a:r>
            <a:r>
              <a:rPr lang="sl-SI" dirty="0" smtClean="0">
                <a:hlinkClick r:id="rId3"/>
              </a:rPr>
              <a:t>youtu.be/pVAqHvxz7ao</a:t>
            </a: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206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Najprej poslušajte in se umirite ob Mozartovi skladbi, ki je krajša po trajanju</a:t>
            </a:r>
          </a:p>
          <a:p>
            <a:endParaRPr lang="sl-SI" dirty="0"/>
          </a:p>
          <a:p>
            <a:r>
              <a:rPr lang="sl-SI" dirty="0" smtClean="0"/>
              <a:t>Potem pa ob daljši </a:t>
            </a:r>
            <a:r>
              <a:rPr lang="sl-SI" dirty="0" err="1" smtClean="0"/>
              <a:t>Bethovnovi</a:t>
            </a:r>
            <a:r>
              <a:rPr lang="sl-SI" dirty="0" smtClean="0"/>
              <a:t> sonati  sladko zaspite in naj bodo sanje prijetne in sproščujoče, tako kot je glasba v obdobju klasicizma </a:t>
            </a:r>
            <a:r>
              <a:rPr lang="sl-SI" dirty="0" smtClean="0">
                <a:sym typeface="Wingdings" panose="05000000000000000000" pitchFamily="2" charset="2"/>
              </a:rPr>
              <a:t></a:t>
            </a:r>
          </a:p>
          <a:p>
            <a:endParaRPr lang="sl-SI" dirty="0">
              <a:sym typeface="Wingdings" panose="05000000000000000000" pitchFamily="2" charset="2"/>
            </a:endParaRPr>
          </a:p>
          <a:p>
            <a:r>
              <a:rPr lang="sl-SI" dirty="0" smtClean="0">
                <a:sym typeface="Wingdings" panose="05000000000000000000" pitchFamily="2" charset="2"/>
              </a:rPr>
              <a:t>Želim vam lahko </a:t>
            </a:r>
            <a:r>
              <a:rPr lang="sl-SI" dirty="0" err="1" smtClean="0">
                <a:sym typeface="Wingdings" panose="05000000000000000000" pitchFamily="2" charset="2"/>
              </a:rPr>
              <a:t>nočkooooo</a:t>
            </a:r>
            <a:r>
              <a:rPr lang="sl-SI" dirty="0" smtClean="0">
                <a:sym typeface="Wingdings" panose="05000000000000000000" pitchFamily="2" charset="2"/>
              </a:rPr>
              <a:t>…..</a:t>
            </a:r>
            <a:r>
              <a:rPr lang="sl-SI" dirty="0" err="1" smtClean="0">
                <a:sym typeface="Wingdings" panose="05000000000000000000" pitchFamily="2" charset="2"/>
              </a:rPr>
              <a:t>pssst</a:t>
            </a:r>
            <a:r>
              <a:rPr lang="sl-SI" dirty="0" smtClean="0">
                <a:sym typeface="Wingdings" panose="05000000000000000000" pitchFamily="2" charset="2"/>
              </a:rPr>
              <a:t>.</a:t>
            </a:r>
          </a:p>
          <a:p>
            <a:endParaRPr lang="sl-SI" dirty="0">
              <a:sym typeface="Wingdings" panose="05000000000000000000" pitchFamily="2" charset="2"/>
            </a:endParaRPr>
          </a:p>
          <a:p>
            <a:r>
              <a:rPr lang="sl-SI" dirty="0" smtClean="0">
                <a:sym typeface="Wingdings" panose="05000000000000000000" pitchFamily="2" charset="2"/>
              </a:rPr>
              <a:t>U. </a:t>
            </a:r>
            <a:r>
              <a:rPr lang="sl-SI" dirty="0" err="1" smtClean="0">
                <a:sym typeface="Wingdings" panose="05000000000000000000" pitchFamily="2" charset="2"/>
              </a:rPr>
              <a:t>Lidia</a:t>
            </a:r>
            <a:endParaRPr lang="sl-SI" dirty="0" smtClean="0">
              <a:sym typeface="Wingdings" panose="05000000000000000000" pitchFamily="2" charset="2"/>
            </a:endParaRPr>
          </a:p>
          <a:p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9696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Zapis v glasbeni zvezek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 smtClean="0"/>
              <a:t>Naloga za zjutraj ali opoldne, odvisno kdaj se boste zbudili </a:t>
            </a:r>
            <a:r>
              <a:rPr lang="sl-SI" dirty="0" smtClean="0">
                <a:sym typeface="Wingdings" panose="05000000000000000000" pitchFamily="2" charset="2"/>
              </a:rPr>
              <a:t>, saj je znano</a:t>
            </a:r>
          </a:p>
          <a:p>
            <a:pPr marL="0" indent="0">
              <a:buNone/>
            </a:pPr>
            <a:r>
              <a:rPr lang="sl-SI" dirty="0">
                <a:sym typeface="Wingdings" panose="05000000000000000000" pitchFamily="2" charset="2"/>
              </a:rPr>
              <a:t>d</a:t>
            </a:r>
            <a:r>
              <a:rPr lang="sl-SI" dirty="0" smtClean="0">
                <a:sym typeface="Wingdings" panose="05000000000000000000" pitchFamily="2" charset="2"/>
              </a:rPr>
              <a:t>a se po glasbi, ki ste jo poslušali ponoči, </a:t>
            </a:r>
            <a:r>
              <a:rPr lang="sl-SI" dirty="0" err="1" smtClean="0">
                <a:sym typeface="Wingdings" panose="05000000000000000000" pitchFamily="2" charset="2"/>
              </a:rPr>
              <a:t>doolgo</a:t>
            </a:r>
            <a:r>
              <a:rPr lang="sl-SI" dirty="0" smtClean="0">
                <a:sym typeface="Wingdings" panose="05000000000000000000" pitchFamily="2" charset="2"/>
              </a:rPr>
              <a:t> spi </a:t>
            </a: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V zvezek za gum napišite:</a:t>
            </a:r>
          </a:p>
          <a:p>
            <a:pPr marL="0" indent="0">
              <a:buNone/>
            </a:pPr>
            <a:r>
              <a:rPr lang="sl-SI" b="1" dirty="0" smtClean="0">
                <a:sym typeface="Wingdings" panose="05000000000000000000" pitchFamily="2" charset="2"/>
              </a:rPr>
              <a:t>Nočna naloga 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Datum:15.5.2020</a:t>
            </a:r>
          </a:p>
          <a:p>
            <a:pPr marL="0" indent="0">
              <a:buNone/>
            </a:pPr>
            <a:r>
              <a:rPr lang="sl-SI" b="1" dirty="0" smtClean="0">
                <a:sym typeface="Wingdings" panose="05000000000000000000" pitchFamily="2" charset="2"/>
              </a:rPr>
              <a:t>Poslušanje glasbe in spanje </a:t>
            </a: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W.A. Mozart: Mala nočna glasba</a:t>
            </a:r>
          </a:p>
          <a:p>
            <a:pPr marL="0" indent="0">
              <a:buNone/>
            </a:pPr>
            <a:r>
              <a:rPr lang="sl-SI" dirty="0" err="1" smtClean="0">
                <a:sym typeface="Wingdings" panose="05000000000000000000" pitchFamily="2" charset="2"/>
              </a:rPr>
              <a:t>L.v.Bethoven</a:t>
            </a:r>
            <a:r>
              <a:rPr lang="sl-SI" dirty="0" smtClean="0">
                <a:sym typeface="Wingdings" panose="05000000000000000000" pitchFamily="2" charset="2"/>
              </a:rPr>
              <a:t>:  Sonata v mesečini</a:t>
            </a: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In še zanimivost: </a:t>
            </a:r>
            <a:r>
              <a:rPr lang="sl-SI" b="1" dirty="0" smtClean="0">
                <a:sym typeface="Wingdings" panose="05000000000000000000" pitchFamily="2" charset="2"/>
              </a:rPr>
              <a:t>To nalogo bom ocenila </a:t>
            </a:r>
            <a:r>
              <a:rPr lang="sl-SI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sl-SI" b="1" dirty="0" smtClean="0">
                <a:sym typeface="Wingdings" panose="05000000000000000000" pitchFamily="2" charset="2"/>
              </a:rPr>
              <a:t>Kriterij: </a:t>
            </a:r>
            <a:r>
              <a:rPr lang="sl-SI" dirty="0" smtClean="0">
                <a:sym typeface="Wingdings" panose="05000000000000000000" pitchFamily="2" charset="2"/>
              </a:rPr>
              <a:t>največ točk dobi tisti, ki se bo zadnji prebudil</a:t>
            </a:r>
          </a:p>
          <a:p>
            <a:pPr marL="0" indent="0">
              <a:buNone/>
            </a:pPr>
            <a:endParaRPr lang="sl-SI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l-SI" dirty="0" smtClean="0">
                <a:sym typeface="Wingdings" panose="05000000000000000000" pitchFamily="2" charset="2"/>
              </a:rPr>
              <a:t>Pa dobro se </a:t>
            </a:r>
            <a:r>
              <a:rPr lang="sl-SI" dirty="0" err="1" smtClean="0">
                <a:sym typeface="Wingdings" panose="05000000000000000000" pitchFamily="2" charset="2"/>
              </a:rPr>
              <a:t>mejte</a:t>
            </a:r>
            <a:r>
              <a:rPr lang="sl-SI" dirty="0" smtClean="0">
                <a:sym typeface="Wingdings" panose="05000000000000000000" pitchFamily="2" charset="2"/>
              </a:rPr>
              <a:t> </a:t>
            </a:r>
          </a:p>
          <a:p>
            <a:pPr marL="0" indent="0">
              <a:buNone/>
            </a:pPr>
            <a:endParaRPr lang="sl-S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790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ed par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TM04033937[[fn=Sled pare]]</Template>
  <TotalTime>112</TotalTime>
  <Words>292</Words>
  <Application>Microsoft Office PowerPoint</Application>
  <PresentationFormat>Širokozaslonsko</PresentationFormat>
  <Paragraphs>45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</vt:lpstr>
      <vt:lpstr>Sled pare</vt:lpstr>
      <vt:lpstr>         Pouk na daljavo Gum 5.r Datum: 15.5.2020 Učiteljica  lidia.wolf@oskoroskabela.si                                                                                                                                            </vt:lpstr>
      <vt:lpstr>PowerPointova predstavitev</vt:lpstr>
      <vt:lpstr>PowerPointova predstavitev</vt:lpstr>
      <vt:lpstr>PowerPointova predstavitev</vt:lpstr>
      <vt:lpstr>Zapis v glasbeni zvezek </vt:lpstr>
    </vt:vector>
  </TitlesOfParts>
  <Company>MIZS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Tedenska naloga ob materinskem dnevu</dc:title>
  <dc:creator>jasmi</dc:creator>
  <cp:lastModifiedBy>SolaKB</cp:lastModifiedBy>
  <cp:revision>24</cp:revision>
  <dcterms:created xsi:type="dcterms:W3CDTF">2020-03-26T06:41:09Z</dcterms:created>
  <dcterms:modified xsi:type="dcterms:W3CDTF">2020-05-14T13:55:42Z</dcterms:modified>
</cp:coreProperties>
</file>