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57" r:id="rId6"/>
    <p:sldId id="269" r:id="rId7"/>
    <p:sldId id="268" r:id="rId8"/>
    <p:sldId id="271" r:id="rId9"/>
    <p:sldId id="270" r:id="rId10"/>
    <p:sldId id="272" r:id="rId11"/>
    <p:sldId id="275" r:id="rId12"/>
    <p:sldId id="273" r:id="rId13"/>
    <p:sldId id="274" r:id="rId14"/>
    <p:sldId id="258" r:id="rId15"/>
    <p:sldId id="276" r:id="rId1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17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0748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486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507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845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450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243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91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908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8894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210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208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9FD15-65A2-446C-9934-72F586041059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277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5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5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4"/>
          <p:cNvSpPr>
            <a:spLocks noGrp="1"/>
          </p:cNvSpPr>
          <p:nvPr>
            <p:ph sz="half" idx="1"/>
          </p:nvPr>
        </p:nvSpPr>
        <p:spPr>
          <a:xfrm>
            <a:off x="326782" y="0"/>
            <a:ext cx="7955860" cy="43144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/>
              <a:t>Pozdravljeni petošolci,</a:t>
            </a:r>
          </a:p>
          <a:p>
            <a:pPr marL="0" indent="0">
              <a:buNone/>
            </a:pPr>
            <a:r>
              <a:rPr lang="sl-SI" dirty="0"/>
              <a:t>Lepo vas pozdravljam na skupnem glasbenem druženju. (ta teden imamo 2 uri).</a:t>
            </a:r>
          </a:p>
          <a:p>
            <a:pPr marL="0" indent="0">
              <a:buNone/>
            </a:pPr>
            <a:r>
              <a:rPr lang="sl-SI" dirty="0"/>
              <a:t>Prejšnjo uro ste izdelali brenkalo in upam, da vam je lepo uspelo.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Naučili smo se že kar nekaj slovenskih ljudskih pesmi iz različnih pokrajin –( Prekmurje, Istra, Gorenjska …). Zdaj pa bomo naše popotovanje po Sloveniji nadaljevali.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25" y="110774"/>
            <a:ext cx="1722175" cy="1722175"/>
          </a:xfrm>
          <a:prstGeom prst="rect">
            <a:avLst/>
          </a:prstGeom>
        </p:spPr>
      </p:pic>
      <p:pic>
        <p:nvPicPr>
          <p:cNvPr id="1026" name="Picture 2" descr="Rezultat iskanja slik za car cartoo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3056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4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"/>
          <a:stretch/>
        </p:blipFill>
        <p:spPr bwMode="auto">
          <a:xfrm>
            <a:off x="763960" y="286010"/>
            <a:ext cx="8136904" cy="599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. 60  bp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692696"/>
            <a:ext cx="609600" cy="609600"/>
          </a:xfrm>
          <a:prstGeom prst="rect">
            <a:avLst/>
          </a:prstGeom>
        </p:spPr>
      </p:pic>
      <p:pic>
        <p:nvPicPr>
          <p:cNvPr id="5" name="1. 80  bp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2671654"/>
            <a:ext cx="609600" cy="609600"/>
          </a:xfrm>
          <a:prstGeom prst="rect">
            <a:avLst/>
          </a:prstGeom>
        </p:spPr>
      </p:pic>
      <p:pic>
        <p:nvPicPr>
          <p:cNvPr id="6" name="1. 90  bp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160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8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95536" y="188640"/>
            <a:ext cx="8352928" cy="541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Še malce težja naloga. K spremljavi združi obe slikovno predstavljeni spremljavi z lastnimi inštrumenti. Nič se ne huduj,če ne bo šlo. Bo pa veliko smeha in zabave </a:t>
            </a:r>
            <a:r>
              <a:rPr lang="sl-SI" dirty="0">
                <a:sym typeface="Wingdings" pitchFamily="2" charset="2"/>
              </a:rPr>
              <a:t></a:t>
            </a:r>
            <a:endParaRPr lang="sl-SI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2635" r="4092" b="3030"/>
          <a:stretch/>
        </p:blipFill>
        <p:spPr bwMode="auto">
          <a:xfrm>
            <a:off x="94540" y="908720"/>
            <a:ext cx="4313096" cy="327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"/>
          <a:stretch/>
        </p:blipFill>
        <p:spPr bwMode="auto">
          <a:xfrm>
            <a:off x="4420600" y="3212976"/>
            <a:ext cx="469482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. Vse kaj lazi - spremlj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2200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2"/>
          <p:cNvSpPr txBox="1">
            <a:spLocks/>
          </p:cNvSpPr>
          <p:nvPr/>
        </p:nvSpPr>
        <p:spPr>
          <a:xfrm>
            <a:off x="457200" y="836712"/>
            <a:ext cx="8075240" cy="52894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/>
              <a:t>In sedaj na delo!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/>
              <a:t>Oblikuj </a:t>
            </a:r>
            <a:r>
              <a:rPr lang="sl-SI" b="1" dirty="0"/>
              <a:t>svojo</a:t>
            </a:r>
            <a:r>
              <a:rPr lang="sl-SI" dirty="0"/>
              <a:t> spremljavo z lastnimi inštrumenti. Seveda lahko uporabiš </a:t>
            </a:r>
            <a:r>
              <a:rPr lang="sl-SI" b="1" dirty="0"/>
              <a:t>tudi brenkalo</a:t>
            </a:r>
            <a:r>
              <a:rPr lang="sl-SI" dirty="0"/>
              <a:t>, ki si ga sam-a izdelal-a prejšnjo glasbeno uro.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/>
              <a:t>Spremljavo izvajaj na uvodnem inštrumentalnem delu in medigrah.</a:t>
            </a:r>
          </a:p>
        </p:txBody>
      </p:sp>
    </p:spTree>
    <p:extLst>
      <p:ext uri="{BB962C8B-B14F-4D97-AF65-F5344CB8AC3E}">
        <p14:creationId xmlns:p14="http://schemas.microsoft.com/office/powerpoint/2010/main" val="719292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32040" y="332656"/>
            <a:ext cx="4038600" cy="640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dirty="0"/>
              <a:t>HLAČE MOGA SEN GLODATI</a:t>
            </a:r>
          </a:p>
          <a:p>
            <a:pPr marL="0" indent="0">
              <a:buNone/>
            </a:pPr>
            <a:r>
              <a:rPr lang="sl-SI" dirty="0"/>
              <a:t>F ŠOLI SEDEM LET.</a:t>
            </a:r>
          </a:p>
          <a:p>
            <a:pPr marL="0" indent="0">
              <a:buNone/>
            </a:pPr>
            <a:r>
              <a:rPr lang="sl-SI" dirty="0"/>
              <a:t>NAFČA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SEN SE NEKAJ BRATI,</a:t>
            </a:r>
          </a:p>
          <a:p>
            <a:pPr marL="0" indent="0">
              <a:buNone/>
            </a:pPr>
            <a:r>
              <a:rPr lang="sl-SI" dirty="0"/>
              <a:t>ŠTETI DO DESET.</a:t>
            </a:r>
          </a:p>
          <a:p>
            <a:pPr marL="0" indent="0">
              <a:buNone/>
            </a:pPr>
            <a:r>
              <a:rPr lang="sl-SI" dirty="0"/>
              <a:t>TRALALA,…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ČE PA VIDEL SEN CIGANA </a:t>
            </a:r>
          </a:p>
          <a:p>
            <a:pPr marL="0" indent="0">
              <a:buNone/>
            </a:pPr>
            <a:r>
              <a:rPr lang="sl-SI" dirty="0"/>
              <a:t>ALI ČIČA, JOJ.</a:t>
            </a:r>
          </a:p>
          <a:p>
            <a:pPr marL="0" indent="0">
              <a:buNone/>
            </a:pPr>
            <a:r>
              <a:rPr lang="sl-SI" dirty="0"/>
              <a:t>TE SEN BEŽA KAK PODGANA  </a:t>
            </a:r>
          </a:p>
          <a:p>
            <a:pPr marL="0" indent="0">
              <a:buNone/>
            </a:pPr>
            <a:r>
              <a:rPr lang="sl-SI" dirty="0"/>
              <a:t>F PARNO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AL ZA GNOJ.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ZAJ STE ČÜLI POSLUŠAFCI</a:t>
            </a:r>
          </a:p>
          <a:p>
            <a:pPr marL="0" indent="0">
              <a:buNone/>
            </a:pPr>
            <a:r>
              <a:rPr lang="sl-SI" dirty="0"/>
              <a:t>KAKŠEN SEN JA FTIČ,</a:t>
            </a:r>
          </a:p>
          <a:p>
            <a:pPr marL="0" indent="0">
              <a:buNone/>
            </a:pPr>
            <a:r>
              <a:rPr lang="sl-SI" dirty="0"/>
              <a:t>VÜHA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MAM KA STARI ZAFCI,</a:t>
            </a:r>
          </a:p>
          <a:p>
            <a:pPr marL="0" indent="0">
              <a:buNone/>
            </a:pPr>
            <a:r>
              <a:rPr lang="sl-SI" dirty="0"/>
              <a:t>SAMO V GLAVI NIČ.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Ograda vsebine 7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858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sl-SI" b="1" dirty="0"/>
              <a:t>ZAPOJMO </a:t>
            </a:r>
            <a:r>
              <a:rPr lang="sl-SI" b="1" dirty="0">
                <a:sym typeface="Wingdings" pitchFamily="2" charset="2"/>
              </a:rPr>
              <a:t></a:t>
            </a:r>
            <a:endParaRPr lang="sl-SI" b="1" dirty="0"/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FSE KAJ LAZI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(Prlekija)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FSE KAJ LAZI PO TEM SVETI</a:t>
            </a:r>
          </a:p>
          <a:p>
            <a:pPr marL="0" indent="0">
              <a:buNone/>
            </a:pPr>
            <a:r>
              <a:rPr lang="sl-SI" dirty="0"/>
              <a:t>NAPNI VÜHA ZLO:</a:t>
            </a:r>
          </a:p>
          <a:p>
            <a:pPr marL="0" indent="0">
              <a:buNone/>
            </a:pPr>
            <a:r>
              <a:rPr lang="sl-SI" dirty="0"/>
              <a:t>KAJ BOŠ ČÜLA ZAJ ZAPETI</a:t>
            </a:r>
          </a:p>
          <a:p>
            <a:pPr marL="0" indent="0">
              <a:buNone/>
            </a:pPr>
            <a:r>
              <a:rPr lang="sl-SI" dirty="0"/>
              <a:t>PESEM VISOKO.</a:t>
            </a:r>
          </a:p>
          <a:p>
            <a:pPr marL="0" indent="0">
              <a:buNone/>
            </a:pPr>
            <a:r>
              <a:rPr lang="sl-SI" dirty="0"/>
              <a:t>TRALALA, TRALALA,…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TOTA PESEM PODVÜČILA </a:t>
            </a:r>
          </a:p>
          <a:p>
            <a:pPr marL="0" indent="0">
              <a:buNone/>
            </a:pPr>
            <a:r>
              <a:rPr lang="sl-SI" dirty="0"/>
              <a:t>BO VAS FSE OKROG:</a:t>
            </a:r>
          </a:p>
          <a:p>
            <a:pPr marL="0" indent="0">
              <a:buNone/>
            </a:pPr>
            <a:r>
              <a:rPr lang="sl-SI" dirty="0"/>
              <a:t>KAŠNA ČENČA SEN JA BIA</a:t>
            </a:r>
          </a:p>
          <a:p>
            <a:pPr marL="0" indent="0">
              <a:buNone/>
            </a:pPr>
            <a:r>
              <a:rPr lang="sl-SI" dirty="0"/>
              <a:t>ŽE OD MLADIH NOG.</a:t>
            </a:r>
          </a:p>
          <a:p>
            <a:pPr marL="0" indent="0">
              <a:buNone/>
            </a:pPr>
            <a:r>
              <a:rPr lang="sl-SI" dirty="0"/>
              <a:t>TRALALA…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DERE SEN ŠE V JANKI SKAKA</a:t>
            </a:r>
          </a:p>
          <a:p>
            <a:pPr marL="0" indent="0">
              <a:buNone/>
            </a:pPr>
            <a:r>
              <a:rPr lang="sl-SI" dirty="0"/>
              <a:t>TE JE LÜŠTNO BLO.</a:t>
            </a:r>
          </a:p>
          <a:p>
            <a:pPr marL="0" indent="0">
              <a:buNone/>
            </a:pPr>
            <a:r>
              <a:rPr lang="sl-SI" dirty="0"/>
              <a:t>KOLCA F HIŠI SEN POTAKA,</a:t>
            </a:r>
          </a:p>
          <a:p>
            <a:pPr marL="0" indent="0">
              <a:buNone/>
            </a:pPr>
            <a:r>
              <a:rPr lang="sl-SI" dirty="0"/>
              <a:t>VARVA MAČKICO.</a:t>
            </a:r>
          </a:p>
          <a:p>
            <a:pPr marL="0" indent="0">
              <a:buNone/>
            </a:pPr>
            <a:r>
              <a:rPr lang="sl-SI" dirty="0"/>
              <a:t>TRALALA….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" name="1. Vse kaj lazi - spremlj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899592" y="692696"/>
            <a:ext cx="6991071" cy="541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…še notni zapis pesmi…</a:t>
            </a:r>
          </a:p>
        </p:txBody>
      </p:sp>
    </p:spTree>
    <p:extLst>
      <p:ext uri="{BB962C8B-B14F-4D97-AF65-F5344CB8AC3E}">
        <p14:creationId xmlns:p14="http://schemas.microsoft.com/office/powerpoint/2010/main" val="3982220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2"/>
          <p:cNvSpPr txBox="1">
            <a:spLocks/>
          </p:cNvSpPr>
          <p:nvPr/>
        </p:nvSpPr>
        <p:spPr>
          <a:xfrm>
            <a:off x="477416" y="404664"/>
            <a:ext cx="8075240" cy="52894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/>
              <a:t>Toliko za danes.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/>
              <a:t>Pridno vadite, prihodnji teden pa novim glasbenim dogodivščinam naproti.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sl-SI" dirty="0"/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/>
              <a:t>Lepo vas pozdravljam,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/>
              <a:t>Učiteljica </a:t>
            </a:r>
            <a:r>
              <a:rPr lang="sl-SI" dirty="0" err="1"/>
              <a:t>Lidia</a:t>
            </a:r>
            <a:r>
              <a:rPr lang="sl-SI" dirty="0"/>
              <a:t>.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sl-SI" dirty="0"/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149080"/>
            <a:ext cx="1722175" cy="17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73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/>
          <a:lstStyle/>
          <a:p>
            <a:r>
              <a:rPr lang="sl-SI" b="1" dirty="0">
                <a:solidFill>
                  <a:srgbClr val="FF0000"/>
                </a:solidFill>
              </a:rPr>
              <a:t>ŠTAJERSKA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971600" y="188640"/>
            <a:ext cx="7571184" cy="720080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Naša naslednja „postaja“ je</a:t>
            </a:r>
          </a:p>
        </p:txBody>
      </p:sp>
      <p:pic>
        <p:nvPicPr>
          <p:cNvPr id="5" name="Picture 4" descr="http://upload.wikimedia.org/wikipedia/commons/thumb/8/85/Pokrajine_spodnja_stajerska.png/300px-Pokrajine_spodnja_stajer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66986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98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zultat iskanja slik za marib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7" y="764705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značba mesta vsebine 3"/>
          <p:cNvSpPr txBox="1">
            <a:spLocks/>
          </p:cNvSpPr>
          <p:nvPr/>
        </p:nvSpPr>
        <p:spPr>
          <a:xfrm>
            <a:off x="423601" y="188641"/>
            <a:ext cx="82912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800" dirty="0"/>
              <a:t>Prepoznaš katero izmed večjih mest Štajerske?</a:t>
            </a:r>
          </a:p>
        </p:txBody>
      </p:sp>
      <p:pic>
        <p:nvPicPr>
          <p:cNvPr id="2052" name="Picture 4" descr="Rezultat iskanja slik za celj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474221" cy="319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4" y="4022398"/>
            <a:ext cx="3972776" cy="248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423601" y="3095391"/>
            <a:ext cx="3788359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rgbClr val="0070C0"/>
                </a:solidFill>
              </a:rPr>
              <a:t>MARIBOR</a:t>
            </a:r>
          </a:p>
        </p:txBody>
      </p:sp>
      <p:sp>
        <p:nvSpPr>
          <p:cNvPr id="10" name="Pravokotnik 9"/>
          <p:cNvSpPr/>
          <p:nvPr/>
        </p:nvSpPr>
        <p:spPr>
          <a:xfrm>
            <a:off x="4788024" y="4543810"/>
            <a:ext cx="3474221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rgbClr val="0070C0"/>
                </a:solidFill>
              </a:rPr>
              <a:t>CELJE</a:t>
            </a:r>
          </a:p>
        </p:txBody>
      </p:sp>
      <p:sp>
        <p:nvSpPr>
          <p:cNvPr id="11" name="Pravokotnik 10"/>
          <p:cNvSpPr/>
          <p:nvPr/>
        </p:nvSpPr>
        <p:spPr>
          <a:xfrm>
            <a:off x="326558" y="5949280"/>
            <a:ext cx="3994302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rgbClr val="0070C0"/>
                </a:solidFill>
              </a:rPr>
              <a:t>PTUJ</a:t>
            </a:r>
          </a:p>
        </p:txBody>
      </p:sp>
    </p:spTree>
    <p:extLst>
      <p:ext uri="{BB962C8B-B14F-4D97-AF65-F5344CB8AC3E}">
        <p14:creationId xmlns:p14="http://schemas.microsoft.com/office/powerpoint/2010/main" val="115529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395536" y="188640"/>
            <a:ext cx="7643192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V enem prejšnjih razredov si se učil(a)  šaljivo pesmico, s prav posebnim besedilom, v narečju.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Prisluhni ji v izvedbi slovenske skupine </a:t>
            </a:r>
            <a:r>
              <a:rPr lang="sl-SI" b="1" dirty="0">
                <a:solidFill>
                  <a:srgbClr val="FF0000"/>
                </a:solidFill>
              </a:rPr>
              <a:t>JARARAJA, </a:t>
            </a:r>
            <a:r>
              <a:rPr lang="sl-SI" dirty="0"/>
              <a:t>katera je prepoznavna prav po svojih posebnih izvedbah slovenskih ljudskih pesmi. </a:t>
            </a:r>
          </a:p>
          <a:p>
            <a:pPr marL="0" indent="0">
              <a:buNone/>
            </a:pPr>
            <a:r>
              <a:rPr lang="sl-SI" dirty="0"/>
              <a:t>Si jo prepoznal-a ?</a:t>
            </a:r>
          </a:p>
          <a:p>
            <a:pPr marL="0" indent="0">
              <a:buNone/>
            </a:pP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6" name="Jara ra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4230394"/>
            <a:ext cx="609600" cy="609600"/>
          </a:xfrm>
          <a:prstGeom prst="rect">
            <a:avLst/>
          </a:prstGeom>
        </p:spPr>
      </p:pic>
      <p:pic>
        <p:nvPicPr>
          <p:cNvPr id="3074" name="Picture 2" descr="Rezultat iskanja slik za jarara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73016"/>
            <a:ext cx="4381500" cy="292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6981800" y="3419070"/>
            <a:ext cx="1622648" cy="28182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POVABI NA PLES NEKOGA, KI JE TA TRENUTEK POLEG TEBE</a:t>
            </a:r>
          </a:p>
          <a:p>
            <a:pPr algn="ctr"/>
            <a:r>
              <a:rPr lang="sl-SI" dirty="0">
                <a:sym typeface="Wingdings" pitchFamily="2" charset="2"/>
              </a:rPr>
              <a:t>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503746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716016" y="188640"/>
            <a:ext cx="4038600" cy="64087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l-SI" dirty="0"/>
              <a:t>HLAČE MOGA SEN GLODATI</a:t>
            </a:r>
          </a:p>
          <a:p>
            <a:pPr marL="0" indent="0">
              <a:buNone/>
            </a:pPr>
            <a:r>
              <a:rPr lang="sl-SI" dirty="0"/>
              <a:t>F ŠOLI SEDEM LET.</a:t>
            </a: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NAFČA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SEN SE NEKAJ BRATI,</a:t>
            </a:r>
          </a:p>
          <a:p>
            <a:pPr marL="0" indent="0">
              <a:buNone/>
            </a:pPr>
            <a:r>
              <a:rPr lang="sl-SI" dirty="0"/>
              <a:t>ŠTETI DO DESET.</a:t>
            </a:r>
          </a:p>
          <a:p>
            <a:pPr marL="0" indent="0">
              <a:buNone/>
            </a:pPr>
            <a:r>
              <a:rPr lang="sl-SI" dirty="0"/>
              <a:t>TRALALA,… </a:t>
            </a:r>
          </a:p>
          <a:p>
            <a:pPr marL="0" indent="0" algn="r">
              <a:buNone/>
            </a:pPr>
            <a:r>
              <a:rPr lang="sl-SI" dirty="0"/>
              <a:t>  </a:t>
            </a:r>
            <a:r>
              <a:rPr lang="sl-SI" sz="1600" dirty="0"/>
              <a:t>NAFČA - naučil</a:t>
            </a:r>
          </a:p>
          <a:p>
            <a:pPr marL="0" indent="0">
              <a:buNone/>
            </a:pPr>
            <a:endParaRPr lang="sl-SI" dirty="0"/>
          </a:p>
          <a:p>
            <a:pPr marL="0" indent="0" algn="r">
              <a:buNone/>
            </a:pPr>
            <a:r>
              <a:rPr lang="sl-SI" sz="1600" dirty="0"/>
              <a:t>ČIČ – prebivalec pokrajine med Slovenijo in Hrvaško</a:t>
            </a:r>
            <a:endParaRPr lang="sl-SI" sz="2300" dirty="0"/>
          </a:p>
          <a:p>
            <a:pPr marL="0" indent="0">
              <a:buNone/>
            </a:pPr>
            <a:r>
              <a:rPr lang="sl-SI" dirty="0"/>
              <a:t>ČE PA VIDEL SEN CIGANA </a:t>
            </a:r>
          </a:p>
          <a:p>
            <a:pPr marL="0" indent="0">
              <a:buNone/>
            </a:pPr>
            <a:r>
              <a:rPr lang="sl-SI" dirty="0"/>
              <a:t>ALI </a:t>
            </a:r>
            <a:r>
              <a:rPr lang="sl-SI" b="1" dirty="0">
                <a:solidFill>
                  <a:srgbClr val="FF0000"/>
                </a:solidFill>
              </a:rPr>
              <a:t>ČIČA</a:t>
            </a:r>
            <a:r>
              <a:rPr lang="sl-SI" dirty="0"/>
              <a:t>, JOJ.</a:t>
            </a:r>
          </a:p>
          <a:p>
            <a:pPr marL="0" indent="0">
              <a:buNone/>
            </a:pPr>
            <a:r>
              <a:rPr lang="sl-SI" dirty="0"/>
              <a:t>TE SEN BEŽA KAK PODGANA  </a:t>
            </a:r>
          </a:p>
          <a:p>
            <a:pPr marL="0" indent="0">
              <a:buNone/>
            </a:pPr>
            <a:r>
              <a:rPr lang="sl-SI" dirty="0"/>
              <a:t>F </a:t>
            </a:r>
            <a:r>
              <a:rPr lang="sl-SI" b="1" dirty="0">
                <a:solidFill>
                  <a:srgbClr val="FF0000"/>
                </a:solidFill>
              </a:rPr>
              <a:t>PARNO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AL ZA GNOJ.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 algn="r">
              <a:buNone/>
            </a:pPr>
            <a:r>
              <a:rPr lang="sl-SI" sz="1600" dirty="0"/>
              <a:t>PARNA – lestvi podobna ograda v hlevu, izza katere živina puli seno</a:t>
            </a:r>
          </a:p>
          <a:p>
            <a:pPr marL="0" indent="0">
              <a:buNone/>
            </a:pPr>
            <a:endParaRPr lang="sl-SI" dirty="0"/>
          </a:p>
          <a:p>
            <a:pPr marL="0" indent="0" algn="r">
              <a:buNone/>
            </a:pPr>
            <a:endParaRPr lang="sl-SI" sz="1800" dirty="0"/>
          </a:p>
          <a:p>
            <a:pPr marL="0" indent="0" algn="r">
              <a:buNone/>
            </a:pPr>
            <a:r>
              <a:rPr lang="sl-SI" sz="1800" dirty="0"/>
              <a:t>FTIČ – ptič </a:t>
            </a:r>
          </a:p>
          <a:p>
            <a:pPr marL="0" indent="0">
              <a:buNone/>
            </a:pPr>
            <a:r>
              <a:rPr lang="sl-SI" dirty="0"/>
              <a:t>ZAJ STE ČÜLI POSLUŠAFCI</a:t>
            </a:r>
          </a:p>
          <a:p>
            <a:pPr marL="0" indent="0">
              <a:buNone/>
            </a:pPr>
            <a:r>
              <a:rPr lang="sl-SI" dirty="0"/>
              <a:t>KAKŠEN SEN JA </a:t>
            </a:r>
            <a:r>
              <a:rPr lang="sl-SI" b="1" dirty="0">
                <a:solidFill>
                  <a:srgbClr val="FF0000"/>
                </a:solidFill>
              </a:rPr>
              <a:t>FTIČ</a:t>
            </a:r>
            <a:r>
              <a:rPr lang="sl-SI" dirty="0"/>
              <a:t>,</a:t>
            </a: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VÜHA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MAM KA STARI ZAFCI,</a:t>
            </a:r>
          </a:p>
          <a:p>
            <a:pPr marL="0" indent="0">
              <a:buNone/>
            </a:pPr>
            <a:r>
              <a:rPr lang="sl-SI" dirty="0"/>
              <a:t>SAMO V GLAVI NIČ.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 algn="r">
              <a:buNone/>
            </a:pPr>
            <a:r>
              <a:rPr lang="sl-SI" sz="1600" dirty="0"/>
              <a:t>VÜHA – ušesa 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Ograda vsebine 7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858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l-SI" b="1" dirty="0">
                <a:solidFill>
                  <a:srgbClr val="0070C0"/>
                </a:solidFill>
              </a:rPr>
              <a:t>PONOVIMO  BESEDILO</a:t>
            </a:r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FSE KAJ LAZI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(Prlekija)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FSE KAJ LAZI PO TEM SVETI</a:t>
            </a:r>
          </a:p>
          <a:p>
            <a:pPr marL="0" indent="0">
              <a:buNone/>
            </a:pPr>
            <a:r>
              <a:rPr lang="sl-SI" dirty="0"/>
              <a:t>NAPNI VÜHA ZLO:</a:t>
            </a:r>
          </a:p>
          <a:p>
            <a:pPr marL="0" indent="0">
              <a:buNone/>
            </a:pPr>
            <a:r>
              <a:rPr lang="sl-SI" dirty="0"/>
              <a:t>KAJ BOŠ ČÜLA ZAJ ZAPETI</a:t>
            </a:r>
          </a:p>
          <a:p>
            <a:pPr marL="0" indent="0">
              <a:buNone/>
            </a:pPr>
            <a:r>
              <a:rPr lang="sl-SI" dirty="0"/>
              <a:t>PESEM VISOKO.</a:t>
            </a:r>
          </a:p>
          <a:p>
            <a:pPr marL="0" indent="0">
              <a:buNone/>
            </a:pPr>
            <a:r>
              <a:rPr lang="sl-SI" dirty="0"/>
              <a:t>TRALALA, TRALALA,…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TOTA PESEM PODVÜČILA </a:t>
            </a:r>
          </a:p>
          <a:p>
            <a:pPr marL="0" indent="0">
              <a:buNone/>
            </a:pPr>
            <a:r>
              <a:rPr lang="sl-SI" dirty="0"/>
              <a:t>BO VAS FSE OKROG:</a:t>
            </a:r>
          </a:p>
          <a:p>
            <a:pPr marL="0" indent="0">
              <a:buNone/>
            </a:pPr>
            <a:r>
              <a:rPr lang="sl-SI" dirty="0"/>
              <a:t>KAŠNA ČENČA SEN JA BIA</a:t>
            </a:r>
          </a:p>
          <a:p>
            <a:pPr marL="0" indent="0">
              <a:buNone/>
            </a:pPr>
            <a:r>
              <a:rPr lang="sl-SI" dirty="0"/>
              <a:t>ŽE OD MLADIH NOG.</a:t>
            </a:r>
          </a:p>
          <a:p>
            <a:pPr marL="0" indent="0">
              <a:buNone/>
            </a:pPr>
            <a:r>
              <a:rPr lang="sl-SI" dirty="0"/>
              <a:t>TRALALA…</a:t>
            </a:r>
          </a:p>
          <a:p>
            <a:pPr marL="0" indent="0">
              <a:buNone/>
            </a:pPr>
            <a:endParaRPr lang="sl-SI" dirty="0"/>
          </a:p>
          <a:p>
            <a:pPr marL="0" indent="0" algn="r">
              <a:buNone/>
            </a:pPr>
            <a:r>
              <a:rPr lang="sl-SI" sz="1600" dirty="0"/>
              <a:t>JANKA – </a:t>
            </a:r>
            <a:r>
              <a:rPr lang="sl-SI" sz="1600" dirty="0" err="1"/>
              <a:t>srajška</a:t>
            </a:r>
            <a:endParaRPr lang="sl-SI" sz="1600" dirty="0"/>
          </a:p>
          <a:p>
            <a:pPr marL="0" indent="0" algn="r">
              <a:buNone/>
            </a:pPr>
            <a:r>
              <a:rPr lang="sl-SI" sz="1600" dirty="0"/>
              <a:t>DERE – Ko sem</a:t>
            </a:r>
          </a:p>
          <a:p>
            <a:pPr marL="0" indent="0">
              <a:buNone/>
            </a:pPr>
            <a:r>
              <a:rPr lang="sl-SI" dirty="0"/>
              <a:t>DERE SEN ŠE V </a:t>
            </a:r>
            <a:r>
              <a:rPr lang="sl-SI" b="1" dirty="0">
                <a:solidFill>
                  <a:srgbClr val="FF0000"/>
                </a:solidFill>
              </a:rPr>
              <a:t>JANKI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SKAKA</a:t>
            </a:r>
          </a:p>
          <a:p>
            <a:pPr marL="0" indent="0">
              <a:buNone/>
            </a:pPr>
            <a:r>
              <a:rPr lang="sl-SI" dirty="0"/>
              <a:t>TE JE LÜŠTNO BLO.</a:t>
            </a:r>
          </a:p>
          <a:p>
            <a:pPr marL="0" indent="0">
              <a:buNone/>
            </a:pPr>
            <a:r>
              <a:rPr lang="sl-SI" dirty="0"/>
              <a:t>KOLCA F HIŠI SEN POTAKA,</a:t>
            </a:r>
          </a:p>
          <a:p>
            <a:pPr marL="0" indent="0">
              <a:buNone/>
            </a:pPr>
            <a:r>
              <a:rPr lang="sl-SI" dirty="0"/>
              <a:t>VARVA MAČKICO.</a:t>
            </a:r>
          </a:p>
          <a:p>
            <a:pPr marL="0" indent="0">
              <a:buNone/>
            </a:pPr>
            <a:r>
              <a:rPr lang="sl-SI" dirty="0"/>
              <a:t>TRALALA….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646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8075240" cy="528945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/>
              <a:t>V naslednjem delu boš zapel(a)  pesmico ob spremljavi.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S klikom na zvočnik boš zaslišal(a) glasbo.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Na začetku pesmice je </a:t>
            </a:r>
            <a:r>
              <a:rPr lang="sl-SI" b="1" dirty="0">
                <a:solidFill>
                  <a:srgbClr val="FF0000"/>
                </a:solidFill>
              </a:rPr>
              <a:t>uvodni inštrumentalni del</a:t>
            </a:r>
            <a:r>
              <a:rPr lang="sl-SI" dirty="0"/>
              <a:t>, nato med vsako kitico sledi inštrumentalna </a:t>
            </a:r>
            <a:r>
              <a:rPr lang="sl-SI" b="1" dirty="0">
                <a:solidFill>
                  <a:srgbClr val="FF0000"/>
                </a:solidFill>
              </a:rPr>
              <a:t>medigra</a:t>
            </a:r>
            <a:r>
              <a:rPr lang="sl-S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501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32040" y="332656"/>
            <a:ext cx="4038600" cy="640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dirty="0"/>
              <a:t>HLAČE MOGA SEN GLODATI</a:t>
            </a:r>
          </a:p>
          <a:p>
            <a:pPr marL="0" indent="0">
              <a:buNone/>
            </a:pPr>
            <a:r>
              <a:rPr lang="sl-SI" dirty="0"/>
              <a:t>F ŠOLI SEDEM LET.</a:t>
            </a:r>
          </a:p>
          <a:p>
            <a:pPr marL="0" indent="0">
              <a:buNone/>
            </a:pPr>
            <a:r>
              <a:rPr lang="sl-SI" dirty="0"/>
              <a:t>NAFČA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SEN SE NEKAJ BRATI,</a:t>
            </a:r>
          </a:p>
          <a:p>
            <a:pPr marL="0" indent="0">
              <a:buNone/>
            </a:pPr>
            <a:r>
              <a:rPr lang="sl-SI" dirty="0"/>
              <a:t>ŠTETI DO DESET.</a:t>
            </a:r>
          </a:p>
          <a:p>
            <a:pPr marL="0" indent="0">
              <a:buNone/>
            </a:pPr>
            <a:r>
              <a:rPr lang="sl-SI" dirty="0"/>
              <a:t>TRALALA,…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ČE PA VIDEL SEN CIGANA </a:t>
            </a:r>
          </a:p>
          <a:p>
            <a:pPr marL="0" indent="0">
              <a:buNone/>
            </a:pPr>
            <a:r>
              <a:rPr lang="sl-SI" dirty="0"/>
              <a:t>ALI ČIČA, JOJ.</a:t>
            </a:r>
          </a:p>
          <a:p>
            <a:pPr marL="0" indent="0">
              <a:buNone/>
            </a:pPr>
            <a:r>
              <a:rPr lang="sl-SI" dirty="0"/>
              <a:t>TE SEN BEŽA KAK PODGANA  </a:t>
            </a:r>
          </a:p>
          <a:p>
            <a:pPr marL="0" indent="0">
              <a:buNone/>
            </a:pPr>
            <a:r>
              <a:rPr lang="sl-SI" dirty="0"/>
              <a:t>F PARNO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AL ZA GNOJ.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ZAJ STE ČÜLI POSLUŠAFCI</a:t>
            </a:r>
          </a:p>
          <a:p>
            <a:pPr marL="0" indent="0">
              <a:buNone/>
            </a:pPr>
            <a:r>
              <a:rPr lang="sl-SI" dirty="0"/>
              <a:t>KAKŠEN SEN JA FTIČ,</a:t>
            </a:r>
          </a:p>
          <a:p>
            <a:pPr marL="0" indent="0">
              <a:buNone/>
            </a:pPr>
            <a:r>
              <a:rPr lang="sl-SI" dirty="0"/>
              <a:t>VÜHA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MAM KA STARI ZAFCI,</a:t>
            </a:r>
          </a:p>
          <a:p>
            <a:pPr marL="0" indent="0">
              <a:buNone/>
            </a:pPr>
            <a:r>
              <a:rPr lang="sl-SI" dirty="0"/>
              <a:t>SAMO V GLAVI NIČ.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Ograda vsebine 7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858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sl-SI" b="1" dirty="0"/>
              <a:t>ZAPOJMO </a:t>
            </a:r>
            <a:r>
              <a:rPr lang="sl-SI" b="1" dirty="0">
                <a:sym typeface="Wingdings" pitchFamily="2" charset="2"/>
              </a:rPr>
              <a:t></a:t>
            </a:r>
            <a:endParaRPr lang="sl-SI" b="1" dirty="0"/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FSE KAJ LAZI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(Prlekija)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FSE KAJ LAZI PO TEM SVETI</a:t>
            </a:r>
          </a:p>
          <a:p>
            <a:pPr marL="0" indent="0">
              <a:buNone/>
            </a:pPr>
            <a:r>
              <a:rPr lang="sl-SI" dirty="0"/>
              <a:t>NAPNI VÜHA ZLO:</a:t>
            </a:r>
          </a:p>
          <a:p>
            <a:pPr marL="0" indent="0">
              <a:buNone/>
            </a:pPr>
            <a:r>
              <a:rPr lang="sl-SI" dirty="0"/>
              <a:t>KAJ BOŠ ČÜLA ZAJ ZAPETI</a:t>
            </a:r>
          </a:p>
          <a:p>
            <a:pPr marL="0" indent="0">
              <a:buNone/>
            </a:pPr>
            <a:r>
              <a:rPr lang="sl-SI" dirty="0"/>
              <a:t>PESEM VISOKO.</a:t>
            </a:r>
          </a:p>
          <a:p>
            <a:pPr marL="0" indent="0">
              <a:buNone/>
            </a:pPr>
            <a:r>
              <a:rPr lang="sl-SI" dirty="0"/>
              <a:t>TRALALA, TRALALA,…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TOTA PESEM PODVÜČILA </a:t>
            </a:r>
          </a:p>
          <a:p>
            <a:pPr marL="0" indent="0">
              <a:buNone/>
            </a:pPr>
            <a:r>
              <a:rPr lang="sl-SI" dirty="0"/>
              <a:t>BO VAS FSE OKROG:</a:t>
            </a:r>
          </a:p>
          <a:p>
            <a:pPr marL="0" indent="0">
              <a:buNone/>
            </a:pPr>
            <a:r>
              <a:rPr lang="sl-SI" dirty="0"/>
              <a:t>KAŠNA ČENČA SEN JA BIA</a:t>
            </a:r>
          </a:p>
          <a:p>
            <a:pPr marL="0" indent="0">
              <a:buNone/>
            </a:pPr>
            <a:r>
              <a:rPr lang="sl-SI" dirty="0"/>
              <a:t>ŽE OD MLADIH NOG.</a:t>
            </a:r>
          </a:p>
          <a:p>
            <a:pPr marL="0" indent="0">
              <a:buNone/>
            </a:pPr>
            <a:r>
              <a:rPr lang="sl-SI" dirty="0"/>
              <a:t>TRALALA…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DERE SEN ŠE V JANKI SKAKA</a:t>
            </a:r>
          </a:p>
          <a:p>
            <a:pPr marL="0" indent="0">
              <a:buNone/>
            </a:pPr>
            <a:r>
              <a:rPr lang="sl-SI" dirty="0"/>
              <a:t>TE JE LÜŠTNO BLO.</a:t>
            </a:r>
          </a:p>
          <a:p>
            <a:pPr marL="0" indent="0">
              <a:buNone/>
            </a:pPr>
            <a:r>
              <a:rPr lang="sl-SI" dirty="0"/>
              <a:t>KOLCA F HIŠI SEN POTAKA,</a:t>
            </a:r>
          </a:p>
          <a:p>
            <a:pPr marL="0" indent="0">
              <a:buNone/>
            </a:pPr>
            <a:r>
              <a:rPr lang="sl-SI" dirty="0"/>
              <a:t>VARVA MAČKICO.</a:t>
            </a:r>
          </a:p>
          <a:p>
            <a:pPr marL="0" indent="0">
              <a:buNone/>
            </a:pPr>
            <a:r>
              <a:rPr lang="sl-SI" dirty="0"/>
              <a:t>TRALALA….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" name="1. Vse kaj lazi - spremlj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67544" y="73089"/>
            <a:ext cx="8075240" cy="5289451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/>
              <a:t>Za uvodni inštrumentalni del in medigre si zamisli in oblikuj svojo spremljavo z </a:t>
            </a:r>
            <a:r>
              <a:rPr lang="sl-SI" sz="2400" b="1" dirty="0">
                <a:solidFill>
                  <a:srgbClr val="FF0000"/>
                </a:solidFill>
              </a:rPr>
              <a:t>lastnimi inštrumenti. </a:t>
            </a:r>
          </a:p>
          <a:p>
            <a:pPr marL="0" indent="0">
              <a:buNone/>
            </a:pPr>
            <a:r>
              <a:rPr lang="sl-SI" sz="2400" dirty="0"/>
              <a:t>Oglej si primer spremljave z lastnimi inštrumenti. Če sta v sličici dve nogi, na dobo zaigraj dve </a:t>
            </a:r>
            <a:r>
              <a:rPr lang="sl-SI" sz="2400" dirty="0" err="1"/>
              <a:t>osminki</a:t>
            </a:r>
            <a:r>
              <a:rPr lang="sl-SI" sz="2400" dirty="0"/>
              <a:t>, če je ena noga, jo izvajaj kot </a:t>
            </a:r>
            <a:r>
              <a:rPr lang="sl-SI" sz="2400" dirty="0" err="1"/>
              <a:t>četrtinko</a:t>
            </a:r>
            <a:r>
              <a:rPr lang="sl-SI" sz="2400" dirty="0"/>
              <a:t>.</a:t>
            </a:r>
          </a:p>
          <a:p>
            <a:pPr marL="0" indent="0">
              <a:buNone/>
            </a:pPr>
            <a:r>
              <a:rPr lang="sl-SI" sz="2400" dirty="0"/>
              <a:t> Klikni na zvočnik in sledi ritmu.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2635" r="4092" b="3030"/>
          <a:stretch/>
        </p:blipFill>
        <p:spPr bwMode="auto">
          <a:xfrm>
            <a:off x="1835696" y="2844229"/>
            <a:ext cx="5040560" cy="382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Raven puščični povezovalnik 3"/>
          <p:cNvCxnSpPr/>
          <p:nvPr/>
        </p:nvCxnSpPr>
        <p:spPr>
          <a:xfrm flipH="1">
            <a:off x="6444208" y="4755798"/>
            <a:ext cx="864096" cy="12822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Pravokotnik 4"/>
          <p:cNvSpPr/>
          <p:nvPr/>
        </p:nvSpPr>
        <p:spPr>
          <a:xfrm>
            <a:off x="7308304" y="2492896"/>
            <a:ext cx="1368152" cy="2262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Četrtinska pavza-znak za premor ,tišino</a:t>
            </a:r>
          </a:p>
        </p:txBody>
      </p:sp>
      <p:pic>
        <p:nvPicPr>
          <p:cNvPr id="6" name="1. 60  bp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734" y="3863490"/>
            <a:ext cx="609600" cy="609600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04292" y="5072891"/>
            <a:ext cx="1368152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Hitreje </a:t>
            </a:r>
            <a:r>
              <a:rPr lang="sl-SI" dirty="0">
                <a:sym typeface="Wingdings" pitchFamily="2" charset="2"/>
              </a:rPr>
              <a:t></a:t>
            </a:r>
            <a:endParaRPr lang="sl-SI" dirty="0"/>
          </a:p>
        </p:txBody>
      </p:sp>
      <p:pic>
        <p:nvPicPr>
          <p:cNvPr id="7" name="1. 90  bp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5733256"/>
            <a:ext cx="609600" cy="609600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314458" y="3140968"/>
            <a:ext cx="1368152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Počasneje</a:t>
            </a:r>
          </a:p>
        </p:txBody>
      </p:sp>
      <p:sp>
        <p:nvSpPr>
          <p:cNvPr id="13" name="Pravokotnik 12"/>
          <p:cNvSpPr/>
          <p:nvPr/>
        </p:nvSpPr>
        <p:spPr>
          <a:xfrm>
            <a:off x="7308304" y="5072892"/>
            <a:ext cx="1368152" cy="15244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Za bolj pregledno vajo nadaljuj na naslednji strani</a:t>
            </a:r>
          </a:p>
        </p:txBody>
      </p:sp>
    </p:spTree>
    <p:extLst>
      <p:ext uri="{BB962C8B-B14F-4D97-AF65-F5344CB8AC3E}">
        <p14:creationId xmlns:p14="http://schemas.microsoft.com/office/powerpoint/2010/main" val="4175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2635" r="4092" b="3030"/>
          <a:stretch/>
        </p:blipFill>
        <p:spPr bwMode="auto">
          <a:xfrm>
            <a:off x="1187624" y="188639"/>
            <a:ext cx="7351111" cy="557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1547664" y="5949280"/>
            <a:ext cx="6991071" cy="541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…</a:t>
            </a:r>
          </a:p>
          <a:p>
            <a:pPr algn="ctr"/>
            <a:r>
              <a:rPr lang="sl-SI" dirty="0"/>
              <a:t>Vsak zvočnik ti prinaša hitrejši ritem. Ne prehitevaj </a:t>
            </a:r>
            <a:r>
              <a:rPr lang="sl-SI" dirty="0">
                <a:sym typeface="Wingdings" pitchFamily="2" charset="2"/>
              </a:rPr>
              <a:t></a:t>
            </a:r>
            <a:endParaRPr lang="sl-SI" dirty="0"/>
          </a:p>
        </p:txBody>
      </p:sp>
      <p:pic>
        <p:nvPicPr>
          <p:cNvPr id="7" name="1. 60  bp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692696"/>
            <a:ext cx="609600" cy="609600"/>
          </a:xfrm>
          <a:prstGeom prst="rect">
            <a:avLst/>
          </a:prstGeom>
        </p:spPr>
      </p:pic>
      <p:pic>
        <p:nvPicPr>
          <p:cNvPr id="8" name="1. 80  bp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2671654"/>
            <a:ext cx="609600" cy="609600"/>
          </a:xfrm>
          <a:prstGeom prst="rect">
            <a:avLst/>
          </a:prstGeom>
        </p:spPr>
      </p:pic>
      <p:pic>
        <p:nvPicPr>
          <p:cNvPr id="9" name="1. 90  bp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8024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8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9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812</Words>
  <Application>Microsoft Office PowerPoint</Application>
  <PresentationFormat>Diaprojekcija na zaslonu (4:3)</PresentationFormat>
  <Paragraphs>168</Paragraphs>
  <Slides>15</Slides>
  <Notes>0</Notes>
  <HiddenSlides>0</HiddenSlides>
  <MMClips>12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Officeova tema</vt:lpstr>
      <vt:lpstr>PowerPointova predstavitev</vt:lpstr>
      <vt:lpstr>ŠTAJERSKA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Vanja</dc:creator>
  <cp:lastModifiedBy>Jaka Kejzar</cp:lastModifiedBy>
  <cp:revision>34</cp:revision>
  <dcterms:created xsi:type="dcterms:W3CDTF">2013-04-17T07:13:23Z</dcterms:created>
  <dcterms:modified xsi:type="dcterms:W3CDTF">2020-04-09T07:42:33Z</dcterms:modified>
</cp:coreProperties>
</file>