
<file path=[Content_Types].xml><?xml version="1.0" encoding="utf-8"?>
<Types xmlns="http://schemas.openxmlformats.org/package/2006/content-types">
  <Default Extension="png" ContentType="image/png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1" r:id="rId3"/>
    <p:sldId id="256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278"/>
    <p:restoredTop sz="94444"/>
  </p:normalViewPr>
  <p:slideViewPr>
    <p:cSldViewPr snapToGrid="0" snapToObjects="1">
      <p:cViewPr varScale="1">
        <p:scale>
          <a:sx n="82" d="100"/>
          <a:sy n="82" d="100"/>
        </p:scale>
        <p:origin x="11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DCF03-4652-4949-A1A1-15054BCE0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630AEC-9A02-AB4E-83AC-3B0FE565C4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73A49-348F-A046-9AF9-BF67FDD93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934AB-A295-5F46-ACED-8500B3DD409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503C6-69B6-E343-8421-B9F16D253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34BE8-CB0D-C746-B444-805713D24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2322-F9A9-5D4E-A3A9-A609BABF3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44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29890-6EF4-9E41-A1BD-F0F0D2298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F6B1B9-3841-E045-8EF2-1146DD00B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C39BA-B5E0-8C44-B335-4144D0A91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934AB-A295-5F46-ACED-8500B3DD409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94DE73-2D0D-7F44-83B1-441A76806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F5B37F-3DB0-B64C-BF51-D8A94CC7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2322-F9A9-5D4E-A3A9-A609BABF3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82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1572E6-13CC-7841-A49E-B8939A5FEC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352049-CC05-EE4C-9DD2-CEC52F571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C7824-6D2E-BA4D-9ABB-63F4D9190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934AB-A295-5F46-ACED-8500B3DD409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64380-F579-DD47-A0C7-BAB97511A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27CFAC-EADE-9648-8E78-80F5AA89C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2322-F9A9-5D4E-A3A9-A609BABF3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83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B7BB5-BF4F-EA47-BC13-54A6AA6B5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C25770-8797-A54F-9937-B18134F0E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AF4C8-31D0-F044-A104-67A957F99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934AB-A295-5F46-ACED-8500B3DD409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3B5BB-291D-BF43-89CB-017AD1899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70FDD-E1C9-8840-81F3-65386BF52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2322-F9A9-5D4E-A3A9-A609BABF3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33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1F354-07D1-E346-AC76-E5DF86E24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08B911-6530-774B-961A-25D2F93C6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1379E-5D38-8540-9020-AA3098B3D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934AB-A295-5F46-ACED-8500B3DD409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D83E5-188F-5A43-BCBF-B7BF228C9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DF5B0-8BCE-2C44-8822-0B44298A1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2322-F9A9-5D4E-A3A9-A609BABF3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75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F80D9-E340-4E44-8080-70EBE9CAF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81F0A-936E-514E-B537-DF9B30AE72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8924D-1026-BB41-A470-9B8A3D006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EFF2C9-AE84-6F43-805C-0740870CF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934AB-A295-5F46-ACED-8500B3DD409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18958F-9BB4-7A46-8B5E-1D18F5A0C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F4F56-E955-F649-9841-F8026BD50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2322-F9A9-5D4E-A3A9-A609BABF3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8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9449D-3F73-3646-80E0-FF127F2F9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C64D9-18A3-8B42-AADC-8BEEB30B4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F82505-8981-A14D-A293-64D216F02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1CD41B-CEB5-9F42-B8FB-5D27B249AE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6FBDDD-91CA-F047-9AF9-BB12214FC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B77BC4-2868-F146-84BC-C7CBBD7FE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934AB-A295-5F46-ACED-8500B3DD409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470FB6-F474-EE47-8134-D1E917FF5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AEE2FC-D5B0-7B4F-84FD-ADB7EF1EF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2322-F9A9-5D4E-A3A9-A609BABF3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61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E440F-EE01-BC48-A37F-47E47F431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5D7EC8-123A-494B-813A-5D7D140ED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934AB-A295-5F46-ACED-8500B3DD409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5D7FB7-F701-BF47-B9C9-75831FECF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034F99-BBE0-6D41-A24C-62ABAC406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2322-F9A9-5D4E-A3A9-A609BABF3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91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D589D5-7266-DE47-A20E-E3188373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934AB-A295-5F46-ACED-8500B3DD409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895303-160C-D54A-9380-BA3311C9E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4A888-4AEF-5246-95F3-E45799FD9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2322-F9A9-5D4E-A3A9-A609BABF3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3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3964D-77CA-1840-B0AE-87A8A24BD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1E63E-F46B-154A-96A5-65CFC410B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392CE-A998-4349-9E7E-62020CB42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D20A6-C8BB-2248-8B8F-1CC4FB4B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934AB-A295-5F46-ACED-8500B3DD409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B85D7-7CCE-3541-BA4B-0BC2E2EE5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7A001-2C6B-2642-B984-324E0D0F0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2322-F9A9-5D4E-A3A9-A609BABF3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76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268EE-2977-9D41-965F-0B101A601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3E5306-AF8C-E04E-AB7C-55C63AC1CB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090EC4-DBDA-5E44-9A28-F9AD283BF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7DE35B-BE0D-F54F-9E6E-5D960BF60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934AB-A295-5F46-ACED-8500B3DD409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D5678-55CD-D84E-ACE5-CE91DE12C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18B36-8C7F-6946-8202-B26702901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2322-F9A9-5D4E-A3A9-A609BABF3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551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9E3AA5-470C-BB41-90F4-88505BDBD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67910-6E6B-D648-A4A6-B3BA6D2EF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75F2F-F433-764B-B1B6-5F6D932BC8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934AB-A295-5F46-ACED-8500B3DD409F}" type="datetimeFigureOut">
              <a:rPr lang="en-US" smtClean="0"/>
              <a:t>5/8/2020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CB7D8-3D6D-A041-8343-825ED04EE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AA3035-704F-6C4A-9156-9220E1D17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62322-F9A9-5D4E-A3A9-A609BABF30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6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5918E-C1B4-C34E-A6BA-F0E7F8A29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569" y="16894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APLIKACIJA: </a:t>
            </a:r>
            <a:r>
              <a:rPr lang="en-US" sz="5400" b="1" u="sng" dirty="0">
                <a:solidFill>
                  <a:srgbClr val="FFFF00"/>
                </a:solidFill>
              </a:rPr>
              <a:t>Mug Life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– 3D Face Animator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A7A8C5-339B-7D42-A3DE-DB2529891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671" y="2217466"/>
            <a:ext cx="2648919" cy="1286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E1A75F-6082-D948-9521-0CBEE60B2C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7861" y="2249671"/>
            <a:ext cx="4019258" cy="875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4DE1EE-3C01-9B4E-B68B-78F4D4170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636" y="4526087"/>
            <a:ext cx="4229746" cy="16077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C4C94D-78A6-4441-B95F-A0BC52640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0732" y="4526087"/>
            <a:ext cx="4951416" cy="15933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5F428E-26F9-A64C-90AE-02501ACB34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6448" y="1309093"/>
            <a:ext cx="1317141" cy="908373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931AF3A-9DEC-0943-9690-AF682E0A9264}"/>
              </a:ext>
            </a:extLst>
          </p:cNvPr>
          <p:cNvCxnSpPr/>
          <p:nvPr/>
        </p:nvCxnSpPr>
        <p:spPr>
          <a:xfrm flipH="1">
            <a:off x="3750590" y="1239864"/>
            <a:ext cx="1797803" cy="836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CDDB4DB-AD8D-3D45-8447-B882E39274AC}"/>
              </a:ext>
            </a:extLst>
          </p:cNvPr>
          <p:cNvCxnSpPr/>
          <p:nvPr/>
        </p:nvCxnSpPr>
        <p:spPr>
          <a:xfrm>
            <a:off x="6834753" y="1195191"/>
            <a:ext cx="1627322" cy="9125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26FC516-2FCF-6A49-891F-C1CF6A9E1144}"/>
              </a:ext>
            </a:extLst>
          </p:cNvPr>
          <p:cNvCxnSpPr/>
          <p:nvPr/>
        </p:nvCxnSpPr>
        <p:spPr>
          <a:xfrm>
            <a:off x="2285354" y="3577848"/>
            <a:ext cx="0" cy="852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B6C3C52-834C-D74E-87F2-369B7C36ECA1}"/>
              </a:ext>
            </a:extLst>
          </p:cNvPr>
          <p:cNvCxnSpPr/>
          <p:nvPr/>
        </p:nvCxnSpPr>
        <p:spPr>
          <a:xfrm>
            <a:off x="9776540" y="3438040"/>
            <a:ext cx="0" cy="852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own Ribbon 2">
            <a:extLst>
              <a:ext uri="{FF2B5EF4-FFF2-40B4-BE49-F238E27FC236}">
                <a16:creationId xmlns:a16="http://schemas.microsoft.com/office/drawing/2014/main" id="{6562153E-5541-8F41-9E94-68A07CCC7786}"/>
              </a:ext>
            </a:extLst>
          </p:cNvPr>
          <p:cNvSpPr/>
          <p:nvPr/>
        </p:nvSpPr>
        <p:spPr>
          <a:xfrm>
            <a:off x="3750590" y="2743200"/>
            <a:ext cx="3997271" cy="1813883"/>
          </a:xfrm>
          <a:prstGeom prst="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Aplikacija</a:t>
            </a:r>
            <a:r>
              <a:rPr lang="en-US" dirty="0"/>
              <a:t>, s </a:t>
            </a:r>
            <a:r>
              <a:rPr lang="en-US" dirty="0" err="1"/>
              <a:t>katero</a:t>
            </a:r>
            <a:r>
              <a:rPr lang="en-US" dirty="0"/>
              <a:t> </a:t>
            </a:r>
            <a:r>
              <a:rPr lang="en-US" dirty="0" err="1"/>
              <a:t>slike</a:t>
            </a:r>
            <a:r>
              <a:rPr lang="en-US" dirty="0"/>
              <a:t>/</a:t>
            </a:r>
            <a:r>
              <a:rPr lang="en-US" dirty="0" err="1"/>
              <a:t>obrazi</a:t>
            </a:r>
            <a:r>
              <a:rPr lang="en-US" dirty="0"/>
              <a:t> </a:t>
            </a:r>
            <a:r>
              <a:rPr lang="en-US" dirty="0" err="1"/>
              <a:t>oživijo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380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Lahko se pozabavate z naslednjo aplikacijo </a:t>
            </a:r>
            <a:r>
              <a:rPr lang="sl-SI" dirty="0">
                <a:sym typeface="Wingdings" panose="05000000000000000000" pitchFamily="2" charset="2"/>
              </a:rPr>
              <a:t>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Preberite navodila in ker ste mojstri, lahko pesem </a:t>
            </a:r>
            <a:r>
              <a:rPr lang="sl-SI" b="1" dirty="0"/>
              <a:t>Zemlja pleše </a:t>
            </a:r>
            <a:r>
              <a:rPr lang="sl-SI" dirty="0"/>
              <a:t>zapojete in se posnamete tako, da bo zgledalo, da jo poje slavni</a:t>
            </a:r>
          </a:p>
          <a:p>
            <a:pPr marL="0" indent="0">
              <a:buNone/>
            </a:pPr>
            <a:r>
              <a:rPr lang="sl-SI" dirty="0"/>
              <a:t>čudežni otrok </a:t>
            </a:r>
            <a:r>
              <a:rPr lang="sl-SI" dirty="0" err="1"/>
              <a:t>W.A.Mozart</a:t>
            </a:r>
            <a:r>
              <a:rPr lang="sl-SI" dirty="0"/>
              <a:t> ali pa Dr. </a:t>
            </a:r>
            <a:r>
              <a:rPr lang="sl-SI" dirty="0" err="1"/>
              <a:t>House</a:t>
            </a:r>
            <a:r>
              <a:rPr lang="sl-SI" dirty="0"/>
              <a:t> ali pa…</a:t>
            </a:r>
            <a:r>
              <a:rPr lang="sl-SI" dirty="0">
                <a:sym typeface="Wingdings" panose="05000000000000000000" pitchFamily="2" charset="2"/>
              </a:rPr>
              <a:t> izbira je vaša.</a:t>
            </a:r>
          </a:p>
          <a:p>
            <a:pPr marL="0" indent="0">
              <a:buNone/>
            </a:pPr>
            <a:endParaRPr lang="sl-SI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sl-SI" dirty="0">
                <a:sym typeface="Wingdings" panose="05000000000000000000" pitchFamily="2" charset="2"/>
              </a:rPr>
              <a:t>Bodite kreativni in zabavni…</a:t>
            </a:r>
          </a:p>
          <a:p>
            <a:pPr marL="0" indent="0">
              <a:buNone/>
            </a:pPr>
            <a:r>
              <a:rPr lang="sl-SI" dirty="0">
                <a:sym typeface="Wingdings" panose="05000000000000000000" pitchFamily="2" charset="2"/>
              </a:rPr>
              <a:t>…ker je življenje, kljub COVID19, lepo </a:t>
            </a:r>
          </a:p>
          <a:p>
            <a:pPr marL="0" indent="0">
              <a:buNone/>
            </a:pPr>
            <a:endParaRPr lang="sl-SI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sl-SI" dirty="0">
                <a:sym typeface="Wingdings" panose="05000000000000000000" pitchFamily="2" charset="2"/>
              </a:rPr>
              <a:t>Lepo vas pozdravljam,  u. </a:t>
            </a:r>
            <a:r>
              <a:rPr lang="sl-SI">
                <a:sym typeface="Wingdings" panose="05000000000000000000" pitchFamily="2" charset="2"/>
              </a:rPr>
              <a:t>Lidia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56499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6A5A82-5FE2-4F4A-80ED-90422AE8E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6876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52E478-130A-3841-A544-20BA93837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237" y="0"/>
            <a:ext cx="3168763" cy="6858000"/>
          </a:xfrm>
          <a:prstGeom prst="rect">
            <a:avLst/>
          </a:prstGeom>
        </p:spPr>
      </p:pic>
      <p:sp>
        <p:nvSpPr>
          <p:cNvPr id="3" name="Cloud Callout 2">
            <a:extLst>
              <a:ext uri="{FF2B5EF4-FFF2-40B4-BE49-F238E27FC236}">
                <a16:creationId xmlns:a16="http://schemas.microsoft.com/office/drawing/2014/main" id="{F223DF9C-3215-3440-96A3-3F36EF86FB03}"/>
              </a:ext>
            </a:extLst>
          </p:cNvPr>
          <p:cNvSpPr/>
          <p:nvPr/>
        </p:nvSpPr>
        <p:spPr>
          <a:xfrm>
            <a:off x="3420041" y="3946795"/>
            <a:ext cx="2526224" cy="1534332"/>
          </a:xfrm>
          <a:prstGeom prst="cloudCallout">
            <a:avLst>
              <a:gd name="adj1" fmla="val -55488"/>
              <a:gd name="adj2" fmla="val -906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 </a:t>
            </a:r>
            <a:r>
              <a:rPr lang="en-US" dirty="0" err="1"/>
              <a:t>svoj</a:t>
            </a:r>
            <a:r>
              <a:rPr lang="en-US" dirty="0"/>
              <a:t> album/</a:t>
            </a:r>
            <a:r>
              <a:rPr lang="en-US" dirty="0" err="1"/>
              <a:t>galerijo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telefonu</a:t>
            </a:r>
            <a:r>
              <a:rPr lang="en-US" dirty="0"/>
              <a:t> si </a:t>
            </a:r>
            <a:r>
              <a:rPr lang="en-US" dirty="0" err="1"/>
              <a:t>shrani</a:t>
            </a:r>
            <a:r>
              <a:rPr lang="en-US" dirty="0"/>
              <a:t> </a:t>
            </a:r>
            <a:r>
              <a:rPr lang="en-US" dirty="0" err="1"/>
              <a:t>sliko</a:t>
            </a:r>
            <a:endParaRPr lang="en-US" dirty="0"/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DDE1B603-CA4A-7C44-ADD8-0BE2D8431C96}"/>
              </a:ext>
            </a:extLst>
          </p:cNvPr>
          <p:cNvSpPr/>
          <p:nvPr/>
        </p:nvSpPr>
        <p:spPr>
          <a:xfrm>
            <a:off x="6197544" y="100738"/>
            <a:ext cx="2495227" cy="1735810"/>
          </a:xfrm>
          <a:prstGeom prst="cloudCallout">
            <a:avLst>
              <a:gd name="adj1" fmla="val 60750"/>
              <a:gd name="adj2" fmla="val -179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Registriraj</a:t>
            </a:r>
            <a:r>
              <a:rPr lang="en-US" dirty="0"/>
              <a:t> se.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8C553A5-C121-7541-8984-4E88221128F1}"/>
              </a:ext>
            </a:extLst>
          </p:cNvPr>
          <p:cNvSpPr/>
          <p:nvPr/>
        </p:nvSpPr>
        <p:spPr>
          <a:xfrm>
            <a:off x="11373648" y="-117500"/>
            <a:ext cx="695810" cy="637953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40A8745A-BA78-AD4F-8742-CE2F9F55A92E}"/>
              </a:ext>
            </a:extLst>
          </p:cNvPr>
          <p:cNvSpPr/>
          <p:nvPr/>
        </p:nvSpPr>
        <p:spPr>
          <a:xfrm>
            <a:off x="7130642" y="2900030"/>
            <a:ext cx="1892595" cy="1057940"/>
          </a:xfrm>
          <a:prstGeom prst="wedgeRoundRectCallout">
            <a:avLst>
              <a:gd name="adj1" fmla="val 190403"/>
              <a:gd name="adj2" fmla="val -2972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Klikni</a:t>
            </a:r>
            <a:r>
              <a:rPr lang="en-US" dirty="0"/>
              <a:t> </a:t>
            </a:r>
            <a:r>
              <a:rPr lang="en-US" dirty="0" err="1"/>
              <a:t>fotoaparat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997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2B3E81-251A-7D43-9144-D32FC2E56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237" y="0"/>
            <a:ext cx="3168763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F6091F-3126-DA4D-BAB0-156B8B128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168763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ED836D7-526A-7946-AAC5-D805F4F9A1DA}"/>
              </a:ext>
            </a:extLst>
          </p:cNvPr>
          <p:cNvSpPr/>
          <p:nvPr/>
        </p:nvSpPr>
        <p:spPr>
          <a:xfrm>
            <a:off x="457330" y="1403498"/>
            <a:ext cx="1127051" cy="1254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Callout 2">
            <a:extLst>
              <a:ext uri="{FF2B5EF4-FFF2-40B4-BE49-F238E27FC236}">
                <a16:creationId xmlns:a16="http://schemas.microsoft.com/office/drawing/2014/main" id="{B1F2C9E8-4102-894D-AC5B-E2EA64F06554}"/>
              </a:ext>
            </a:extLst>
          </p:cNvPr>
          <p:cNvSpPr/>
          <p:nvPr/>
        </p:nvSpPr>
        <p:spPr>
          <a:xfrm>
            <a:off x="3467824" y="606056"/>
            <a:ext cx="2443878" cy="1424763"/>
          </a:xfrm>
          <a:prstGeom prst="wedgeEllipseCallout">
            <a:avLst>
              <a:gd name="adj1" fmla="val -138460"/>
              <a:gd name="adj2" fmla="val 505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Izbereš</a:t>
            </a:r>
            <a:r>
              <a:rPr lang="en-US" dirty="0"/>
              <a:t> </a:t>
            </a:r>
            <a:r>
              <a:rPr lang="en-US" dirty="0" err="1"/>
              <a:t>sliko</a:t>
            </a:r>
            <a:r>
              <a:rPr lang="en-US" dirty="0"/>
              <a:t> </a:t>
            </a:r>
            <a:r>
              <a:rPr lang="en-US" dirty="0" err="1"/>
              <a:t>iz</a:t>
            </a:r>
            <a:r>
              <a:rPr lang="en-US" dirty="0"/>
              <a:t> </a:t>
            </a:r>
            <a:r>
              <a:rPr lang="en-US" dirty="0" err="1"/>
              <a:t>albuma</a:t>
            </a:r>
            <a:r>
              <a:rPr lang="en-US" dirty="0"/>
              <a:t>/</a:t>
            </a:r>
            <a:r>
              <a:rPr lang="en-US" dirty="0" err="1"/>
              <a:t>galerije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telefonu</a:t>
            </a:r>
            <a:endParaRPr lang="en-US" dirty="0"/>
          </a:p>
        </p:txBody>
      </p:sp>
      <p:sp>
        <p:nvSpPr>
          <p:cNvPr id="4" name="Oval Callout 3">
            <a:extLst>
              <a:ext uri="{FF2B5EF4-FFF2-40B4-BE49-F238E27FC236}">
                <a16:creationId xmlns:a16="http://schemas.microsoft.com/office/drawing/2014/main" id="{B59FE4D4-064A-EF44-96E2-9EC2F127C87D}"/>
              </a:ext>
            </a:extLst>
          </p:cNvPr>
          <p:cNvSpPr/>
          <p:nvPr/>
        </p:nvSpPr>
        <p:spPr>
          <a:xfrm>
            <a:off x="6149032" y="3083442"/>
            <a:ext cx="2636875" cy="1573619"/>
          </a:xfrm>
          <a:prstGeom prst="wedgeEllipseCallout">
            <a:avLst>
              <a:gd name="adj1" fmla="val 159006"/>
              <a:gd name="adj2" fmla="val 733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Npr</a:t>
            </a:r>
            <a:r>
              <a:rPr lang="en-US" dirty="0"/>
              <a:t>. </a:t>
            </a:r>
            <a:r>
              <a:rPr lang="en-US" dirty="0" err="1"/>
              <a:t>izbereš</a:t>
            </a:r>
            <a:r>
              <a:rPr lang="en-US" dirty="0"/>
              <a:t> </a:t>
            </a:r>
            <a:r>
              <a:rPr lang="en-US" dirty="0" err="1"/>
              <a:t>Mozarta</a:t>
            </a:r>
            <a:r>
              <a:rPr lang="en-US" dirty="0"/>
              <a:t> - </a:t>
            </a:r>
            <a:r>
              <a:rPr lang="en-US" dirty="0" err="1"/>
              <a:t>klikni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067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9FC5A2-9FE9-9B4F-A534-E8C4BD648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168763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88098F-0D9D-6B42-98D6-E93BEE557C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3237" y="-6382"/>
            <a:ext cx="3171712" cy="6864382"/>
          </a:xfrm>
          <a:prstGeom prst="rect">
            <a:avLst/>
          </a:prstGeom>
        </p:spPr>
      </p:pic>
      <p:sp>
        <p:nvSpPr>
          <p:cNvPr id="4" name="Rectangular Callout 3">
            <a:extLst>
              <a:ext uri="{FF2B5EF4-FFF2-40B4-BE49-F238E27FC236}">
                <a16:creationId xmlns:a16="http://schemas.microsoft.com/office/drawing/2014/main" id="{13F6A255-07E0-5141-95B7-C308C9E6FC20}"/>
              </a:ext>
            </a:extLst>
          </p:cNvPr>
          <p:cNvSpPr/>
          <p:nvPr/>
        </p:nvSpPr>
        <p:spPr>
          <a:xfrm>
            <a:off x="3308665" y="318977"/>
            <a:ext cx="2108660" cy="1722474"/>
          </a:xfrm>
          <a:prstGeom prst="wedgeRectCallout">
            <a:avLst>
              <a:gd name="adj1" fmla="val -182188"/>
              <a:gd name="adj2" fmla="val 2970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Klikneš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ikono</a:t>
            </a:r>
            <a:r>
              <a:rPr lang="en-US" dirty="0"/>
              <a:t> PERFORM</a:t>
            </a:r>
          </a:p>
        </p:txBody>
      </p:sp>
      <p:sp>
        <p:nvSpPr>
          <p:cNvPr id="6" name="Rectangular Callout 5">
            <a:extLst>
              <a:ext uri="{FF2B5EF4-FFF2-40B4-BE49-F238E27FC236}">
                <a16:creationId xmlns:a16="http://schemas.microsoft.com/office/drawing/2014/main" id="{5B70AA30-1125-2049-B1B7-A1AFF1C2B555}"/>
              </a:ext>
            </a:extLst>
          </p:cNvPr>
          <p:cNvSpPr/>
          <p:nvPr/>
        </p:nvSpPr>
        <p:spPr>
          <a:xfrm>
            <a:off x="6480377" y="318977"/>
            <a:ext cx="2402958" cy="1786270"/>
          </a:xfrm>
          <a:prstGeom prst="wedgeRectCallout">
            <a:avLst>
              <a:gd name="adj1" fmla="val 115450"/>
              <a:gd name="adj2" fmla="val 2863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Klikneš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gumb</a:t>
            </a:r>
            <a:r>
              <a:rPr lang="en-US" dirty="0"/>
              <a:t> za </a:t>
            </a:r>
            <a:r>
              <a:rPr lang="en-US" dirty="0" err="1"/>
              <a:t>snemanje</a:t>
            </a:r>
            <a:r>
              <a:rPr lang="en-US" dirty="0"/>
              <a:t>. </a:t>
            </a:r>
            <a:r>
              <a:rPr lang="en-US" dirty="0" err="1"/>
              <a:t>Ko</a:t>
            </a:r>
            <a:r>
              <a:rPr lang="en-US" dirty="0"/>
              <a:t> </a:t>
            </a:r>
            <a:r>
              <a:rPr lang="en-US" dirty="0" err="1"/>
              <a:t>ponovno</a:t>
            </a:r>
            <a:r>
              <a:rPr lang="en-US" dirty="0"/>
              <a:t> </a:t>
            </a:r>
            <a:r>
              <a:rPr lang="en-US" dirty="0" err="1"/>
              <a:t>klikneš</a:t>
            </a:r>
            <a:r>
              <a:rPr lang="en-US" dirty="0"/>
              <a:t> se </a:t>
            </a:r>
            <a:r>
              <a:rPr lang="en-US" dirty="0" err="1"/>
              <a:t>snemanje</a:t>
            </a:r>
            <a:r>
              <a:rPr lang="en-US" dirty="0"/>
              <a:t> </a:t>
            </a:r>
            <a:r>
              <a:rPr lang="en-US" dirty="0" err="1"/>
              <a:t>ustavi</a:t>
            </a:r>
            <a:r>
              <a:rPr lang="en-US" dirty="0"/>
              <a:t> in </a:t>
            </a:r>
            <a:r>
              <a:rPr lang="en-US" dirty="0" err="1"/>
              <a:t>posnetek</a:t>
            </a:r>
            <a:r>
              <a:rPr lang="en-US" dirty="0"/>
              <a:t> se </a:t>
            </a:r>
            <a:r>
              <a:rPr lang="en-US" dirty="0" err="1"/>
              <a:t>avtomatsko</a:t>
            </a:r>
            <a:r>
              <a:rPr lang="en-US" dirty="0"/>
              <a:t> </a:t>
            </a:r>
            <a:r>
              <a:rPr lang="en-US" dirty="0" err="1"/>
              <a:t>shrani</a:t>
            </a:r>
            <a:r>
              <a:rPr lang="en-US" dirty="0"/>
              <a:t> v </a:t>
            </a:r>
            <a:r>
              <a:rPr lang="en-US" dirty="0" err="1"/>
              <a:t>tvoj</a:t>
            </a:r>
            <a:r>
              <a:rPr lang="en-US" dirty="0"/>
              <a:t> album/</a:t>
            </a:r>
            <a:r>
              <a:rPr lang="en-US" dirty="0" err="1"/>
              <a:t>galerijo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telefonu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1884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uglife">
            <a:hlinkClick r:id="" action="ppaction://media"/>
            <a:extLst>
              <a:ext uri="{FF2B5EF4-FFF2-40B4-BE49-F238E27FC236}">
                <a16:creationId xmlns:a16="http://schemas.microsoft.com/office/drawing/2014/main" id="{5CA24F6F-0483-CE48-9428-B2DD5694E3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6535" y="52096"/>
            <a:ext cx="3146156" cy="6805904"/>
          </a:xfrm>
          <a:prstGeom prst="rect">
            <a:avLst/>
          </a:prstGeom>
        </p:spPr>
      </p:pic>
      <p:sp>
        <p:nvSpPr>
          <p:cNvPr id="2" name="Vertical Scroll 1">
            <a:extLst>
              <a:ext uri="{FF2B5EF4-FFF2-40B4-BE49-F238E27FC236}">
                <a16:creationId xmlns:a16="http://schemas.microsoft.com/office/drawing/2014/main" id="{186195D3-A83E-E944-90AD-204B4C5EC7F5}"/>
              </a:ext>
            </a:extLst>
          </p:cNvPr>
          <p:cNvSpPr/>
          <p:nvPr/>
        </p:nvSpPr>
        <p:spPr>
          <a:xfrm>
            <a:off x="2431793" y="2211211"/>
            <a:ext cx="1679944" cy="1424763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Klikni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sliko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68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151</Words>
  <Application>Microsoft Office PowerPoint</Application>
  <PresentationFormat>Širokozaslonsko</PresentationFormat>
  <Paragraphs>18</Paragraphs>
  <Slides>6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Office Theme</vt:lpstr>
      <vt:lpstr>APLIKACIJA: Mug Life – 3D Face Animator</vt:lpstr>
      <vt:lpstr>Lahko se pozabavate z naslednjo aplikacijo 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Aleš Ošljak</cp:lastModifiedBy>
  <cp:revision>17</cp:revision>
  <dcterms:created xsi:type="dcterms:W3CDTF">2020-04-14T10:03:15Z</dcterms:created>
  <dcterms:modified xsi:type="dcterms:W3CDTF">2020-05-08T12:00:10Z</dcterms:modified>
</cp:coreProperties>
</file>