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6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4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3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7xTvb-FAhQ" TargetMode="External"/><Relationship Id="rId2" Type="http://schemas.openxmlformats.org/officeDocument/2006/relationships/hyperlink" Target="https://eucbeniki.sio.si/gum9/3237/index4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ucbeniki.sio.si/gum9/3237/Slika_5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cbeniki.sio.si/gum9/3237/Slika_7.jpe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xKtOwgLdw" TargetMode="External"/><Relationship Id="rId2" Type="http://schemas.openxmlformats.org/officeDocument/2006/relationships/hyperlink" Target="https://www.youtube.com/watch?v=OXDmfAB42z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MH6efoYzJ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gd_ohoPzY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gum9/3237/index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16629880-04D2-4D59-93AD-26A596B652FB}"/>
              </a:ext>
            </a:extLst>
          </p:cNvPr>
          <p:cNvSpPr txBox="1"/>
          <p:nvPr/>
        </p:nvSpPr>
        <p:spPr>
          <a:xfrm>
            <a:off x="453224" y="477078"/>
            <a:ext cx="1063884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Pouk na daljavo</a:t>
            </a:r>
          </a:p>
          <a:p>
            <a:r>
              <a:rPr lang="sl-SI" dirty="0" smtClean="0"/>
              <a:t>GUM 9.r</a:t>
            </a:r>
          </a:p>
          <a:p>
            <a:r>
              <a:rPr lang="sl-SI" dirty="0" smtClean="0"/>
              <a:t>Datum: 20.4.2020</a:t>
            </a:r>
          </a:p>
          <a:p>
            <a:r>
              <a:rPr lang="sl-SI" dirty="0" smtClean="0"/>
              <a:t>Učiteljica  lidia.wolf@oskoroskabela.si</a:t>
            </a:r>
          </a:p>
          <a:p>
            <a:endParaRPr lang="sl-SI" dirty="0"/>
          </a:p>
          <a:p>
            <a:r>
              <a:rPr lang="sl-SI" sz="2400" dirty="0" smtClean="0"/>
              <a:t>Pozdravljeni devetošolci,</a:t>
            </a:r>
          </a:p>
          <a:p>
            <a:endParaRPr lang="sl-SI" sz="2400" dirty="0"/>
          </a:p>
          <a:p>
            <a:r>
              <a:rPr lang="sl-SI" sz="2400" dirty="0" smtClean="0"/>
              <a:t>Upam, da ste zdravi in da z veseljem opravljate vse poslane naloge.</a:t>
            </a:r>
          </a:p>
          <a:p>
            <a:r>
              <a:rPr lang="sl-SI" sz="2400" dirty="0" smtClean="0"/>
              <a:t>Naj omenim, da nekateri še do danes niste poslali PP o zabavni glasbi </a:t>
            </a:r>
            <a:r>
              <a:rPr lang="sl-SI" sz="2400" dirty="0" smtClean="0">
                <a:sym typeface="Wingdings" panose="05000000000000000000" pitchFamily="2" charset="2"/>
              </a:rPr>
              <a:t> in to seveda NI v redu. Prosim, da to uredite čim prej !</a:t>
            </a:r>
          </a:p>
          <a:p>
            <a:endParaRPr lang="sl-SI" sz="2400" dirty="0">
              <a:sym typeface="Wingdings" panose="05000000000000000000" pitchFamily="2" charset="2"/>
            </a:endParaRPr>
          </a:p>
          <a:p>
            <a:r>
              <a:rPr lang="sl-SI" sz="2400" dirty="0" smtClean="0">
                <a:sym typeface="Wingdings" panose="05000000000000000000" pitchFamily="2" charset="2"/>
              </a:rPr>
              <a:t>Danes  boste izvedeli nekaj novega o glasbeni obliki, ki se imenuje MUZIKAL.</a:t>
            </a:r>
          </a:p>
          <a:p>
            <a:r>
              <a:rPr lang="sl-SI" sz="2400" dirty="0" smtClean="0">
                <a:sym typeface="Wingdings" panose="05000000000000000000" pitchFamily="2" charset="2"/>
              </a:rPr>
              <a:t>Preberite PP in si naredite kratke zapiske o pomembnih dejstvih .</a:t>
            </a:r>
          </a:p>
          <a:p>
            <a:r>
              <a:rPr lang="sl-SI" sz="2400" dirty="0" smtClean="0">
                <a:sym typeface="Wingdings" panose="05000000000000000000" pitchFamily="2" charset="2"/>
              </a:rPr>
              <a:t>Kliknite na povezave z videoposnetki in jih poslušajte do konca.</a:t>
            </a:r>
          </a:p>
          <a:p>
            <a:endParaRPr lang="sl-SI" sz="2400" dirty="0">
              <a:sym typeface="Wingdings" panose="05000000000000000000" pitchFamily="2" charset="2"/>
            </a:endParaRPr>
          </a:p>
          <a:p>
            <a:r>
              <a:rPr lang="sl-SI" sz="2400" dirty="0" smtClean="0">
                <a:sym typeface="Wingdings" panose="05000000000000000000" pitchFamily="2" charset="2"/>
              </a:rPr>
              <a:t>Želim vam obilo zabave in vas lepo pozdravljam, </a:t>
            </a:r>
          </a:p>
          <a:p>
            <a:r>
              <a:rPr lang="sl-SI" sz="2400" dirty="0" err="1" smtClean="0">
                <a:sym typeface="Wingdings" panose="05000000000000000000" pitchFamily="2" charset="2"/>
              </a:rPr>
              <a:t>u.Lidia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02451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FEB5FE-2F54-4B9A-982C-809197CE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vse mora znati pevec v muzikalu?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D655A14-C829-4C3F-8985-9ECAFF58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Peti</a:t>
            </a:r>
            <a:r>
              <a:rPr lang="sl-SI" dirty="0"/>
              <a:t>, </a:t>
            </a:r>
            <a:r>
              <a:rPr lang="sl-SI" dirty="0">
                <a:solidFill>
                  <a:srgbClr val="FF0000"/>
                </a:solidFill>
              </a:rPr>
              <a:t>plesati</a:t>
            </a:r>
            <a:r>
              <a:rPr lang="sl-SI" dirty="0"/>
              <a:t> in </a:t>
            </a:r>
            <a:r>
              <a:rPr lang="sl-SI" dirty="0">
                <a:solidFill>
                  <a:srgbClr val="FF0000"/>
                </a:solidFill>
              </a:rPr>
              <a:t>igrati</a:t>
            </a:r>
            <a:r>
              <a:rPr lang="sl-SI" dirty="0"/>
              <a:t> gledališko igro.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D602DB-5C8D-40CA-B24D-69236B90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Kateri so bili znani ustvarjalci muzikalov na tujem?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D8D22F-A46E-4E72-BB3D-D16D4CFCA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Pomembnejši</a:t>
            </a:r>
            <a:r>
              <a:rPr lang="en-US" dirty="0"/>
              <a:t> </a:t>
            </a:r>
            <a:r>
              <a:rPr lang="en-US" dirty="0" err="1"/>
              <a:t>ustvarjalci</a:t>
            </a:r>
            <a:r>
              <a:rPr lang="en-US" dirty="0"/>
              <a:t> </a:t>
            </a:r>
            <a:r>
              <a:rPr lang="en-US" dirty="0" err="1"/>
              <a:t>muzikalov</a:t>
            </a:r>
            <a:r>
              <a:rPr lang="en-US" dirty="0"/>
              <a:t> so </a:t>
            </a:r>
            <a:r>
              <a:rPr lang="sl-SI" dirty="0"/>
              <a:t>bili:</a:t>
            </a:r>
          </a:p>
          <a:p>
            <a:r>
              <a:rPr lang="en-US" dirty="0"/>
              <a:t>Frederick Loewe (</a:t>
            </a:r>
            <a:r>
              <a:rPr lang="en-US" i="1" dirty="0"/>
              <a:t>My Fair Lady</a:t>
            </a:r>
            <a:r>
              <a:rPr lang="en-US" dirty="0"/>
              <a:t>, 1956), </a:t>
            </a:r>
            <a:endParaRPr lang="sl-SI" dirty="0"/>
          </a:p>
          <a:p>
            <a:r>
              <a:rPr lang="en-US" dirty="0"/>
              <a:t>Leonard Bernstein (</a:t>
            </a:r>
            <a:r>
              <a:rPr lang="en-US" i="1" dirty="0" err="1"/>
              <a:t>Zgodba</a:t>
            </a:r>
            <a:r>
              <a:rPr lang="en-US" i="1" dirty="0"/>
              <a:t> z </a:t>
            </a:r>
            <a:r>
              <a:rPr lang="en-US" i="1" dirty="0" err="1"/>
              <a:t>zahodne</a:t>
            </a:r>
            <a:r>
              <a:rPr lang="en-US" i="1" dirty="0"/>
              <a:t> </a:t>
            </a:r>
            <a:r>
              <a:rPr lang="en-US" i="1" dirty="0" err="1"/>
              <a:t>strani</a:t>
            </a:r>
            <a:r>
              <a:rPr lang="en-US" dirty="0"/>
              <a:t>, 1957), </a:t>
            </a:r>
            <a:endParaRPr lang="sl-SI" dirty="0"/>
          </a:p>
          <a:p>
            <a:r>
              <a:rPr lang="en-US" dirty="0"/>
              <a:t>John </a:t>
            </a:r>
            <a:r>
              <a:rPr lang="en-US" dirty="0" err="1"/>
              <a:t>Kander</a:t>
            </a:r>
            <a:r>
              <a:rPr lang="en-US" dirty="0"/>
              <a:t> (</a:t>
            </a:r>
            <a:r>
              <a:rPr lang="en-US" i="1" dirty="0" err="1"/>
              <a:t>Kabaret</a:t>
            </a:r>
            <a:r>
              <a:rPr lang="en-US" dirty="0"/>
              <a:t>, 1966 in </a:t>
            </a:r>
            <a:r>
              <a:rPr lang="en-US" i="1" dirty="0"/>
              <a:t>Chicago</a:t>
            </a:r>
            <a:r>
              <a:rPr lang="en-US" dirty="0"/>
              <a:t>, 1975), </a:t>
            </a:r>
            <a:endParaRPr lang="sl-SI" dirty="0"/>
          </a:p>
          <a:p>
            <a:r>
              <a:rPr lang="en-US" dirty="0"/>
              <a:t>Galt </a:t>
            </a:r>
            <a:r>
              <a:rPr lang="en-US" dirty="0" err="1"/>
              <a:t>MacDermot</a:t>
            </a:r>
            <a:r>
              <a:rPr lang="en-US" dirty="0"/>
              <a:t> (</a:t>
            </a:r>
            <a:r>
              <a:rPr lang="en-US" i="1" dirty="0" err="1"/>
              <a:t>Lasje</a:t>
            </a:r>
            <a:r>
              <a:rPr lang="en-US" dirty="0"/>
              <a:t>, 1968) in </a:t>
            </a:r>
            <a:endParaRPr lang="sl-SI" dirty="0"/>
          </a:p>
          <a:p>
            <a:r>
              <a:rPr lang="en-US" dirty="0"/>
              <a:t>Andrew Lloyd Webber (</a:t>
            </a:r>
            <a:r>
              <a:rPr lang="en-US" i="1" dirty="0" err="1"/>
              <a:t>Jezus</a:t>
            </a:r>
            <a:r>
              <a:rPr lang="en-US" i="1" dirty="0"/>
              <a:t> </a:t>
            </a:r>
            <a:r>
              <a:rPr lang="en-US" i="1" dirty="0" err="1"/>
              <a:t>Kristus</a:t>
            </a:r>
            <a:r>
              <a:rPr lang="en-US" i="1" dirty="0"/>
              <a:t> Superstar</a:t>
            </a:r>
            <a:r>
              <a:rPr lang="en-US" dirty="0"/>
              <a:t>, 1971, </a:t>
            </a:r>
            <a:r>
              <a:rPr lang="en-US" i="1" dirty="0" err="1"/>
              <a:t>Fantom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opere</a:t>
            </a:r>
            <a:r>
              <a:rPr lang="en-US" dirty="0"/>
              <a:t>, 1988 in </a:t>
            </a:r>
            <a:r>
              <a:rPr lang="en-US" i="1" dirty="0" err="1"/>
              <a:t>Mačke</a:t>
            </a:r>
            <a:r>
              <a:rPr lang="en-US" dirty="0"/>
              <a:t>, 1981).</a:t>
            </a:r>
          </a:p>
        </p:txBody>
      </p:sp>
    </p:spTree>
    <p:extLst>
      <p:ext uri="{BB962C8B-B14F-4D97-AF65-F5344CB8AC3E}">
        <p14:creationId xmlns:p14="http://schemas.microsoft.com/office/powerpoint/2010/main" val="13639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00BD3D-1EB8-41EC-B9B3-D830FA48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imamo Slovenci svoj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308A5E2-AD8A-4511-BF74-B49FD8B82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Prvi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slovenski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muzikal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Cvetje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jeseni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glasba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Matjaž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Vlašič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nastal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2014. 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65C4F0-EF7D-4F6A-B1A1-1DF37EFB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niso vsi muzikali posneti kot filmi?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C3016E-825B-4406-B3EF-6137D8669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Najboljši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muzikali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dobijo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svojo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filmsko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uprizoritev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ACF5E-E21D-4C21-B742-2F092577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šlo?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4A86B3-E942-4828-8A1D-E1353F48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koliko vprašanj si pravilno odgovoril/-a?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5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BB55E5-CC1E-4955-A4B4-41A6A594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 muzikal z ljubezensko zgodbo.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01C2BF-A026-4069-B4BD-25DA5470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05350"/>
          </a:xfrm>
        </p:spPr>
        <p:txBody>
          <a:bodyPr/>
          <a:lstStyle/>
          <a:p>
            <a:r>
              <a:rPr lang="en-US" dirty="0" err="1"/>
              <a:t>Zgodbo</a:t>
            </a:r>
            <a:r>
              <a:rPr lang="en-US" dirty="0"/>
              <a:t> o Romeu in </a:t>
            </a:r>
            <a:r>
              <a:rPr lang="en-US" dirty="0" err="1"/>
              <a:t>Juliji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zagotovo</a:t>
            </a:r>
            <a:r>
              <a:rPr lang="en-US" dirty="0"/>
              <a:t> </a:t>
            </a:r>
            <a:r>
              <a:rPr lang="en-US" dirty="0" err="1"/>
              <a:t>obravnavali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urah</a:t>
            </a:r>
            <a:r>
              <a:rPr lang="en-US" dirty="0"/>
              <a:t> </a:t>
            </a:r>
            <a:r>
              <a:rPr lang="en-US" dirty="0" err="1"/>
              <a:t>slovenskega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sl-SI" dirty="0"/>
              <a:t>.</a:t>
            </a:r>
          </a:p>
          <a:p>
            <a:r>
              <a:rPr lang="sl-SI" dirty="0"/>
              <a:t>Preberi zgodbo na strani: </a:t>
            </a:r>
            <a:r>
              <a:rPr lang="sl-SI" dirty="0">
                <a:hlinkClick r:id="rId2"/>
              </a:rPr>
              <a:t>https://eucbeniki.sio.si/gum9/3237/index4.html</a:t>
            </a:r>
            <a:endParaRPr lang="sl-SI" dirty="0"/>
          </a:p>
          <a:p>
            <a:r>
              <a:rPr lang="sl-SI" dirty="0"/>
              <a:t>Sedaj poslušaj:</a:t>
            </a:r>
          </a:p>
          <a:p>
            <a:r>
              <a:rPr lang="en-US" dirty="0">
                <a:hlinkClick r:id="rId3"/>
              </a:rPr>
              <a:t>https://www.youtube.com/watch?v=m7xTvb-FAhQ</a:t>
            </a:r>
            <a:endParaRPr lang="sl-SI" dirty="0"/>
          </a:p>
          <a:p>
            <a:r>
              <a:rPr lang="sl-SI" dirty="0"/>
              <a:t>Kateri dve osebi nastopata?</a:t>
            </a:r>
          </a:p>
          <a:p>
            <a:r>
              <a:rPr lang="sl-SI" dirty="0"/>
              <a:t>Tony in Maria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657ADF-14D6-4C7E-91EC-13E43F552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3589608"/>
            <a:ext cx="9344025" cy="152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443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C2C2C"/>
                </a:solidFill>
                <a:effectLst/>
                <a:latin typeface="Arial" panose="020B0604020202020204" pitchFamily="34" charset="0"/>
              </a:rPr>
              <a:t>LEONARD BERNSTEIN (1918–1990)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17E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   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Bernstein je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skladatelj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največjih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dirigentov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prejšnjega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stoletja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muzikal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Zgodba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zahodne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West Side Story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1957).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7AB1EBA1-EE10-40A6-8A0A-DDDE6A03F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9" y="1520825"/>
            <a:ext cx="1362075" cy="174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F72BB3-51E5-44B6-B4C6-6C221AB8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 muzikal o Jezusu Kristusu - 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Jezus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Kristus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Superstar</a:t>
            </a:r>
            <a:r>
              <a:rPr lang="en-US" altLang="en-US" i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86FCA7-A268-410B-B7B0-36CB1E96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775" y="1690688"/>
            <a:ext cx="6275371" cy="2700337"/>
          </a:xfrm>
        </p:spPr>
        <p:txBody>
          <a:bodyPr/>
          <a:lstStyle/>
          <a:p>
            <a:r>
              <a:rPr lang="sl-SI" dirty="0"/>
              <a:t>Opisuje prirejene svetopisemske dele o Jezusu z rock glasbo; zgodba opisuje zadnje Jezusove dneve.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6BC3F1F-9EFE-43FE-A345-6BDEB3CAC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75" y="4532602"/>
            <a:ext cx="8380896" cy="221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C2C2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ANDREW LLOYD WEBBER (1948)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17E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Andrew Lloyd Webber je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angleški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skladatelj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muzikali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Jezus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Kristus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Superstar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(1978),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Mačke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(1981) in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Fantom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(1988).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24E7AE0D-54E1-445E-9B51-5237DBC9D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3" y="1613593"/>
            <a:ext cx="1775575" cy="265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F41E7A-EE0C-4A56-9C7E-8CE05063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65C063-C954-4E36-A325-768079EC9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1) Hosana (cvetna nedelja): </a:t>
            </a:r>
            <a:r>
              <a:rPr lang="sl-SI" dirty="0">
                <a:hlinkClick r:id="rId2"/>
              </a:rPr>
              <a:t>https://www.youtube.com/watch?v=OXDmfAB42z0</a:t>
            </a:r>
            <a:endParaRPr lang="sl-SI" dirty="0"/>
          </a:p>
          <a:p>
            <a:r>
              <a:rPr lang="sl-SI" dirty="0"/>
              <a:t>2) Zadnja večerja: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https://www.youtube.com/watch?v=PJxKtOwgLdw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3) Srečanje s Herodom:</a:t>
            </a:r>
          </a:p>
          <a:p>
            <a:pPr marL="0" indent="0">
              <a:buNone/>
            </a:pPr>
            <a:r>
              <a:rPr lang="sl-SI" dirty="0">
                <a:hlinkClick r:id="rId4"/>
              </a:rPr>
              <a:t>https://www.youtube.com/watch?v=3MH6efoYzJE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5DF588-88C4-4D69-8416-6DB6E9D3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si se novega naučil/-a? </a:t>
            </a:r>
            <a:br>
              <a:rPr lang="sl-SI" dirty="0"/>
            </a:br>
            <a:r>
              <a:rPr lang="sl-SI" dirty="0"/>
              <a:t>Zapis v zvezek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E20915-8E1C-462E-A084-8E330118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MUZIKAL</a:t>
            </a:r>
          </a:p>
          <a:p>
            <a:r>
              <a:rPr lang="en-US" dirty="0" err="1"/>
              <a:t>Muzikal</a:t>
            </a:r>
            <a:r>
              <a:rPr lang="en-US" dirty="0"/>
              <a:t> je </a:t>
            </a:r>
            <a:r>
              <a:rPr lang="en-US" dirty="0" err="1"/>
              <a:t>skrajšana</a:t>
            </a:r>
            <a:r>
              <a:rPr lang="en-US" dirty="0"/>
              <a:t> </a:t>
            </a:r>
            <a:r>
              <a:rPr lang="en-US" dirty="0" err="1"/>
              <a:t>oznaka</a:t>
            </a:r>
            <a:r>
              <a:rPr lang="en-US" dirty="0"/>
              <a:t> za musical comedy, </a:t>
            </a:r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pomeni</a:t>
            </a:r>
            <a:r>
              <a:rPr lang="en-US" dirty="0"/>
              <a:t> </a:t>
            </a:r>
            <a:r>
              <a:rPr lang="en-US" dirty="0" err="1"/>
              <a:t>glasbeno</a:t>
            </a:r>
            <a:r>
              <a:rPr lang="en-US" dirty="0"/>
              <a:t> </a:t>
            </a:r>
            <a:r>
              <a:rPr lang="en-US" dirty="0" err="1"/>
              <a:t>komedijo</a:t>
            </a:r>
            <a:r>
              <a:rPr lang="en-US" dirty="0"/>
              <a:t>. Po </a:t>
            </a:r>
            <a:r>
              <a:rPr lang="en-US" dirty="0" err="1"/>
              <a:t>svoji</a:t>
            </a:r>
            <a:r>
              <a:rPr lang="en-US" dirty="0"/>
              <a:t> </a:t>
            </a:r>
            <a:r>
              <a:rPr lang="en-US" dirty="0" err="1"/>
              <a:t>obliki</a:t>
            </a:r>
            <a:r>
              <a:rPr lang="en-US" dirty="0"/>
              <a:t> </a:t>
            </a:r>
            <a:r>
              <a:rPr lang="en-US" dirty="0" err="1"/>
              <a:t>izhaja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operete</a:t>
            </a:r>
            <a:r>
              <a:rPr lang="en-US" dirty="0"/>
              <a:t> in ji je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podoben</a:t>
            </a:r>
            <a:r>
              <a:rPr lang="en-US" dirty="0"/>
              <a:t>. </a:t>
            </a:r>
            <a:r>
              <a:rPr lang="en-US" dirty="0" err="1"/>
              <a:t>Gre</a:t>
            </a:r>
            <a:r>
              <a:rPr lang="en-US" dirty="0"/>
              <a:t> </a:t>
            </a:r>
            <a:r>
              <a:rPr lang="en-US" dirty="0" err="1"/>
              <a:t>torej</a:t>
            </a:r>
            <a:r>
              <a:rPr lang="en-US" dirty="0"/>
              <a:t> za </a:t>
            </a:r>
            <a:r>
              <a:rPr lang="en-US" dirty="0" err="1"/>
              <a:t>spevoigro</a:t>
            </a:r>
            <a:r>
              <a:rPr lang="en-US" dirty="0"/>
              <a:t> – </a:t>
            </a:r>
            <a:r>
              <a:rPr lang="en-US" dirty="0" err="1"/>
              <a:t>glasbeno</a:t>
            </a:r>
            <a:r>
              <a:rPr lang="en-US" dirty="0"/>
              <a:t> </a:t>
            </a:r>
            <a:r>
              <a:rPr lang="en-US" dirty="0" err="1"/>
              <a:t>dramo</a:t>
            </a:r>
            <a:r>
              <a:rPr lang="en-US" dirty="0"/>
              <a:t> s </a:t>
            </a:r>
            <a:r>
              <a:rPr lang="en-US" dirty="0" err="1"/>
              <a:t>pétimi</a:t>
            </a:r>
            <a:r>
              <a:rPr lang="en-US" dirty="0"/>
              <a:t> in </a:t>
            </a:r>
            <a:r>
              <a:rPr lang="en-US" dirty="0" err="1"/>
              <a:t>govorjenimi</a:t>
            </a:r>
            <a:r>
              <a:rPr lang="en-US" dirty="0"/>
              <a:t> deli.</a:t>
            </a:r>
            <a:endParaRPr lang="sl-SI" dirty="0"/>
          </a:p>
          <a:p>
            <a:r>
              <a:rPr lang="sl-SI" dirty="0"/>
              <a:t>Spoznal sem muzikale: Mačke, West </a:t>
            </a:r>
            <a:r>
              <a:rPr lang="sl-SI" dirty="0" err="1"/>
              <a:t>side</a:t>
            </a:r>
            <a:r>
              <a:rPr lang="sl-SI" dirty="0"/>
              <a:t> </a:t>
            </a:r>
            <a:r>
              <a:rPr lang="sl-SI" dirty="0" err="1"/>
              <a:t>story</a:t>
            </a:r>
            <a:r>
              <a:rPr lang="sl-SI" dirty="0"/>
              <a:t> in </a:t>
            </a:r>
            <a:r>
              <a:rPr lang="sl-SI" dirty="0" err="1"/>
              <a:t>Jesus</a:t>
            </a:r>
            <a:r>
              <a:rPr lang="sl-SI" dirty="0"/>
              <a:t> </a:t>
            </a:r>
            <a:r>
              <a:rPr lang="sl-SI" dirty="0" err="1"/>
              <a:t>Christ</a:t>
            </a:r>
            <a:r>
              <a:rPr lang="sl-SI" dirty="0"/>
              <a:t> </a:t>
            </a:r>
            <a:r>
              <a:rPr lang="sl-SI" dirty="0" err="1"/>
              <a:t>Superstar</a:t>
            </a:r>
            <a:r>
              <a:rPr lang="sl-SI" dirty="0"/>
              <a:t>.</a:t>
            </a:r>
          </a:p>
          <a:p>
            <a:r>
              <a:rPr lang="sl-SI" dirty="0"/>
              <a:t>Spoznal sem dva skladatelja muzikalov: </a:t>
            </a:r>
            <a:r>
              <a:rPr lang="en-US" dirty="0"/>
              <a:t>Leonard Bernstein in Andrew Lloyd </a:t>
            </a:r>
            <a:r>
              <a:rPr lang="en-US" dirty="0" smtClean="0"/>
              <a:t>Webber</a:t>
            </a:r>
            <a:endParaRPr lang="sl-SI" dirty="0" smtClean="0"/>
          </a:p>
          <a:p>
            <a:endParaRPr lang="sl-SI" dirty="0"/>
          </a:p>
          <a:p>
            <a:r>
              <a:rPr lang="sl-SI" dirty="0" err="1" smtClean="0"/>
              <a:t>Lp</a:t>
            </a:r>
            <a:r>
              <a:rPr lang="sl-SI" dirty="0" smtClean="0"/>
              <a:t>, </a:t>
            </a:r>
            <a:r>
              <a:rPr lang="sl-SI" dirty="0" err="1" smtClean="0"/>
              <a:t>Lidia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49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3D95EED-AC6F-4FDA-B128-1214CC9F9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Muzikal</a:t>
            </a:r>
            <a:endParaRPr lang="en-US" sz="22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B0F448E-A2EB-41AC-8596-D3B9931FE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1718"/>
            <a:ext cx="9144000" cy="646785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0A3A24-BA6B-4C81-840B-5CCAB2C8F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49" b="10935"/>
          <a:stretch/>
        </p:blipFill>
        <p:spPr>
          <a:xfrm>
            <a:off x="838201" y="10"/>
            <a:ext cx="9144000" cy="3324115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526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B99533-772F-488F-ADA7-2E407BEB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Najprej se pretegni in zapoj!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37B432-ADD0-4FC8-BBBF-12C4CF137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Povabim te, da vstaneš, se vzravnaš in zapoješ ob pevki na posnetku:</a:t>
            </a:r>
          </a:p>
          <a:p>
            <a:r>
              <a:rPr lang="en-US" dirty="0">
                <a:hlinkClick r:id="rId2"/>
              </a:rPr>
              <a:t>https://www.youtube.com/watch?v=8gd_ohoPzYc</a:t>
            </a:r>
            <a:endParaRPr lang="sl-SI" dirty="0"/>
          </a:p>
          <a:p>
            <a:r>
              <a:rPr lang="sl-SI" dirty="0"/>
              <a:t>Ali si poznal/-a to glasbo? Ali je popolnoma klasična?</a:t>
            </a:r>
          </a:p>
          <a:p>
            <a:r>
              <a:rPr lang="sl-SI" dirty="0"/>
              <a:t>Ugotovi/-a si že, da v odlomku nastopajo mačke. Tak je tudi naslov tega muzikala: </a:t>
            </a:r>
            <a:r>
              <a:rPr lang="sl-SI" dirty="0" err="1"/>
              <a:t>Cats</a:t>
            </a:r>
            <a:r>
              <a:rPr lang="sl-SI" dirty="0"/>
              <a:t> (Mačke). Glasba pa ni čisto klasična, ampak je bolj blizu popularni glasbi.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BF4AA4-9CD3-4F23-B179-EDF80596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je to -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891CD8B-5780-4DA1-BC08-4C48A547C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Gotovo misliš, da </a:t>
            </a:r>
            <a:r>
              <a:rPr lang="sl-SI" dirty="0" smtClean="0"/>
              <a:t>nekaj že</a:t>
            </a:r>
            <a:r>
              <a:rPr lang="sl-SI" dirty="0" smtClean="0"/>
              <a:t> </a:t>
            </a:r>
            <a:r>
              <a:rPr lang="sl-SI" dirty="0"/>
              <a:t>veš o muzikalu. Prepričana sem, da se lahko danes naučiš še kaj novega.</a:t>
            </a:r>
          </a:p>
          <a:p>
            <a:r>
              <a:rPr lang="sl-SI" dirty="0"/>
              <a:t>Sledil bo sklop vprašanj, kot na kvizu. Predno prebereš odgovor, sam/-a odgovori.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(Vir: 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https://eucbeniki.sio.si/gum9/3237/index6.html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0F1BD-71E0-4A8D-B624-B4EDE8C4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Kje in kako je nastal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210B00-E66B-406A-A4F6-E15F86024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22222"/>
                </a:solidFill>
              </a:rPr>
              <a:t>V </a:t>
            </a:r>
            <a:r>
              <a:rPr lang="en-US" b="1" dirty="0" err="1">
                <a:solidFill>
                  <a:srgbClr val="222222"/>
                </a:solidFill>
              </a:rPr>
              <a:t>Angliji</a:t>
            </a:r>
            <a:r>
              <a:rPr lang="en-US" b="1" dirty="0">
                <a:solidFill>
                  <a:srgbClr val="222222"/>
                </a:solidFill>
              </a:rPr>
              <a:t> </a:t>
            </a:r>
            <a:r>
              <a:rPr lang="en-US" dirty="0">
                <a:solidFill>
                  <a:srgbClr val="222222"/>
                </a:solidFill>
              </a:rPr>
              <a:t>se je </a:t>
            </a:r>
            <a:r>
              <a:rPr lang="en-US" b="1" dirty="0" err="1">
                <a:solidFill>
                  <a:srgbClr val="00B050"/>
                </a:solidFill>
              </a:rPr>
              <a:t>na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podlagi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operete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začela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razvijati</a:t>
            </a:r>
            <a:r>
              <a:rPr lang="en-US" dirty="0">
                <a:solidFill>
                  <a:srgbClr val="222222"/>
                </a:solidFill>
              </a:rPr>
              <a:t> nova </a:t>
            </a:r>
            <a:r>
              <a:rPr lang="en-US" dirty="0" err="1">
                <a:solidFill>
                  <a:srgbClr val="222222"/>
                </a:solidFill>
              </a:rPr>
              <a:t>glasbena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oblika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ki</a:t>
            </a:r>
            <a:r>
              <a:rPr lang="en-US" dirty="0">
                <a:solidFill>
                  <a:srgbClr val="222222"/>
                </a:solidFill>
              </a:rPr>
              <a:t> so jo </a:t>
            </a:r>
            <a:r>
              <a:rPr lang="en-US" dirty="0" err="1">
                <a:solidFill>
                  <a:srgbClr val="222222"/>
                </a:solidFill>
              </a:rPr>
              <a:t>sprva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imenovali</a:t>
            </a:r>
            <a:r>
              <a:rPr lang="en-US" dirty="0">
                <a:solidFill>
                  <a:srgbClr val="222222"/>
                </a:solidFill>
              </a:rPr>
              <a:t> musical comedy </a:t>
            </a:r>
            <a:r>
              <a:rPr lang="en-US" dirty="0" err="1">
                <a:solidFill>
                  <a:srgbClr val="222222"/>
                </a:solidFill>
              </a:rPr>
              <a:t>ali</a:t>
            </a:r>
            <a:r>
              <a:rPr lang="en-US" dirty="0">
                <a:solidFill>
                  <a:srgbClr val="222222"/>
                </a:solidFill>
              </a:rPr>
              <a:t> musical play</a:t>
            </a:r>
            <a:r>
              <a:rPr lang="en-US" dirty="0" smtClean="0">
                <a:solidFill>
                  <a:srgbClr val="222222"/>
                </a:solidFill>
              </a:rPr>
              <a:t>.</a:t>
            </a:r>
            <a:endParaRPr lang="sl-SI" dirty="0" smtClean="0">
              <a:solidFill>
                <a:srgbClr val="222222"/>
              </a:solidFill>
            </a:endParaRPr>
          </a:p>
          <a:p>
            <a:r>
              <a:rPr lang="en-US" dirty="0" smtClean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Angležev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ni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ravno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navdušila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zato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sl-SI" dirty="0">
                <a:solidFill>
                  <a:srgbClr val="222222"/>
                </a:solidFill>
              </a:rPr>
              <a:t>nek </a:t>
            </a:r>
            <a:r>
              <a:rPr lang="en-US" dirty="0" err="1">
                <a:solidFill>
                  <a:srgbClr val="222222"/>
                </a:solidFill>
              </a:rPr>
              <a:t>menedžer</a:t>
            </a:r>
            <a:r>
              <a:rPr lang="en-US" dirty="0">
                <a:solidFill>
                  <a:srgbClr val="222222"/>
                </a:solidFill>
              </a:rPr>
              <a:t> s </a:t>
            </a:r>
            <a:r>
              <a:rPr lang="en-US" dirty="0" err="1">
                <a:solidFill>
                  <a:srgbClr val="222222"/>
                </a:solidFill>
              </a:rPr>
              <a:t>svojim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gledališčem</a:t>
            </a:r>
            <a:r>
              <a:rPr lang="en-US" dirty="0">
                <a:solidFill>
                  <a:srgbClr val="222222"/>
                </a:solidFill>
              </a:rPr>
              <a:t> to novo </a:t>
            </a:r>
            <a:r>
              <a:rPr lang="en-US" dirty="0" err="1">
                <a:solidFill>
                  <a:srgbClr val="222222"/>
                </a:solidFill>
              </a:rPr>
              <a:t>gledališko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prenesel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b="1" dirty="0">
                <a:solidFill>
                  <a:srgbClr val="222222"/>
                </a:solidFill>
              </a:rPr>
              <a:t>v New York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kjer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en-US" dirty="0" err="1">
                <a:solidFill>
                  <a:srgbClr val="222222"/>
                </a:solidFill>
              </a:rPr>
              <a:t>doživela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velik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uspeh</a:t>
            </a:r>
            <a:r>
              <a:rPr lang="en-US" dirty="0">
                <a:solidFill>
                  <a:srgbClr val="222222"/>
                </a:solidFill>
              </a:rPr>
              <a:t>. </a:t>
            </a:r>
            <a:r>
              <a:rPr lang="en-US" dirty="0" err="1">
                <a:solidFill>
                  <a:srgbClr val="222222"/>
                </a:solidFill>
              </a:rPr>
              <a:t>Tako</a:t>
            </a:r>
            <a:r>
              <a:rPr lang="en-US" dirty="0">
                <a:solidFill>
                  <a:srgbClr val="222222"/>
                </a:solidFill>
              </a:rPr>
              <a:t> se je </a:t>
            </a:r>
            <a:r>
              <a:rPr lang="en-US" dirty="0" err="1">
                <a:solidFill>
                  <a:srgbClr val="222222"/>
                </a:solidFill>
              </a:rPr>
              <a:t>začel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razvoj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muzikala</a:t>
            </a:r>
            <a:r>
              <a:rPr lang="en-US" dirty="0">
                <a:solidFill>
                  <a:srgbClr val="222222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3F3270-E471-4051-A0F7-E4B1C496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nastala beseda „muzikal“?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A33959-3D07-48A0-9C58-F1D5EF04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22222"/>
                </a:solidFill>
              </a:rPr>
              <a:t>Muzikal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en-US" dirty="0" err="1">
                <a:solidFill>
                  <a:srgbClr val="222222"/>
                </a:solidFill>
              </a:rPr>
              <a:t>skrajšana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oznaka</a:t>
            </a:r>
            <a:r>
              <a:rPr lang="en-US" dirty="0">
                <a:solidFill>
                  <a:srgbClr val="222222"/>
                </a:solidFill>
              </a:rPr>
              <a:t> za </a:t>
            </a:r>
            <a:r>
              <a:rPr lang="en-US" dirty="0">
                <a:solidFill>
                  <a:srgbClr val="FF0000"/>
                </a:solidFill>
              </a:rPr>
              <a:t>musical comedy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kar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pomeni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glasbeno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komedijo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BE47AF-5F8B-4D42-9765-984F208D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sestavljen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ECA9A0-602B-4844-9342-B107A090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Po </a:t>
            </a:r>
            <a:r>
              <a:rPr lang="en-US" dirty="0" err="1">
                <a:solidFill>
                  <a:srgbClr val="222222"/>
                </a:solidFill>
              </a:rPr>
              <a:t>svoji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izhaja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iz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operete</a:t>
            </a:r>
            <a:r>
              <a:rPr lang="en-US" dirty="0">
                <a:solidFill>
                  <a:srgbClr val="222222"/>
                </a:solidFill>
              </a:rPr>
              <a:t> in ji je </a:t>
            </a:r>
            <a:r>
              <a:rPr lang="en-US" dirty="0" err="1">
                <a:solidFill>
                  <a:srgbClr val="222222"/>
                </a:solidFill>
              </a:rPr>
              <a:t>tudi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zelo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podoben</a:t>
            </a:r>
            <a:r>
              <a:rPr lang="en-US" dirty="0">
                <a:solidFill>
                  <a:srgbClr val="222222"/>
                </a:solidFill>
              </a:rPr>
              <a:t>. </a:t>
            </a:r>
            <a:r>
              <a:rPr lang="en-US" dirty="0" err="1">
                <a:solidFill>
                  <a:srgbClr val="222222"/>
                </a:solidFill>
              </a:rPr>
              <a:t>Gre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torej</a:t>
            </a:r>
            <a:r>
              <a:rPr lang="en-US" dirty="0">
                <a:solidFill>
                  <a:srgbClr val="222222"/>
                </a:solidFill>
              </a:rPr>
              <a:t> za </a:t>
            </a:r>
            <a:r>
              <a:rPr lang="en-US" dirty="0" err="1">
                <a:solidFill>
                  <a:srgbClr val="222222"/>
                </a:solidFill>
              </a:rPr>
              <a:t>spevoigro</a:t>
            </a:r>
            <a:r>
              <a:rPr lang="en-US" dirty="0">
                <a:solidFill>
                  <a:srgbClr val="222222"/>
                </a:solidFill>
              </a:rPr>
              <a:t> – </a:t>
            </a:r>
            <a:r>
              <a:rPr lang="en-US" dirty="0" err="1">
                <a:solidFill>
                  <a:srgbClr val="222222"/>
                </a:solidFill>
              </a:rPr>
              <a:t>glasbeno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dramo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 </a:t>
            </a:r>
            <a:r>
              <a:rPr lang="en-US" dirty="0" err="1">
                <a:solidFill>
                  <a:srgbClr val="FF0000"/>
                </a:solidFill>
              </a:rPr>
              <a:t>pétimi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govorjenimi</a:t>
            </a:r>
            <a:r>
              <a:rPr lang="en-US" dirty="0">
                <a:solidFill>
                  <a:srgbClr val="FF0000"/>
                </a:solidFill>
              </a:rPr>
              <a:t> deli.</a:t>
            </a:r>
            <a:r>
              <a:rPr lang="sl-SI" dirty="0">
                <a:solidFill>
                  <a:srgbClr val="222222"/>
                </a:solidFill>
              </a:rPr>
              <a:t> Petim delom, to je pesmim v muzikalu, rečemo </a:t>
            </a:r>
            <a:r>
              <a:rPr lang="sl-SI" dirty="0">
                <a:solidFill>
                  <a:srgbClr val="FF0000"/>
                </a:solidFill>
              </a:rPr>
              <a:t>songi</a:t>
            </a:r>
            <a:r>
              <a:rPr lang="sl-SI" dirty="0" smtClean="0">
                <a:solidFill>
                  <a:srgbClr val="222222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Uspešni</a:t>
            </a:r>
            <a:r>
              <a:rPr lang="en-US" dirty="0"/>
              <a:t> </a:t>
            </a:r>
            <a:r>
              <a:rPr lang="en-US" dirty="0" err="1"/>
              <a:t>napevi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muzikalov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postanejo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evergreeni</a:t>
            </a:r>
            <a:r>
              <a:rPr lang="sl-SI" b="1" dirty="0">
                <a:solidFill>
                  <a:srgbClr val="00B050"/>
                </a:solidFill>
              </a:rPr>
              <a:t> </a:t>
            </a:r>
            <a:r>
              <a:rPr lang="sl-SI" dirty="0"/>
              <a:t>(to so popularne skladbe, ki so dlje časa priljubljene).</a:t>
            </a:r>
            <a:endParaRPr lang="sl-SI" dirty="0">
              <a:solidFill>
                <a:srgbClr val="222222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151680-F25E-4298-945E-564CA093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Kakšna je glasba v muzikalu? 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998CE3C-CC6D-4BA3-B0F6-CC4B60BF8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Melodije</a:t>
            </a:r>
            <a:r>
              <a:rPr lang="en-US" dirty="0"/>
              <a:t> </a:t>
            </a:r>
            <a:r>
              <a:rPr lang="en-US" dirty="0" err="1"/>
              <a:t>morajo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preproste</a:t>
            </a:r>
            <a:r>
              <a:rPr lang="en-US" dirty="0"/>
              <a:t>, a </a:t>
            </a:r>
            <a:r>
              <a:rPr lang="en-US" dirty="0" err="1"/>
              <a:t>kljub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ljudeh</a:t>
            </a:r>
            <a:r>
              <a:rPr lang="en-US" dirty="0"/>
              <a:t> </a:t>
            </a:r>
            <a:r>
              <a:rPr lang="en-US" dirty="0" err="1"/>
              <a:t>vzbujati</a:t>
            </a:r>
            <a:r>
              <a:rPr lang="en-US" dirty="0"/>
              <a:t> </a:t>
            </a:r>
            <a:r>
              <a:rPr lang="en-US" dirty="0" err="1"/>
              <a:t>čustva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 smtClean="0"/>
              <a:t> </a:t>
            </a:r>
            <a:r>
              <a:rPr lang="en-US" dirty="0" err="1"/>
              <a:t>Skladatelj</a:t>
            </a:r>
            <a:r>
              <a:rPr lang="en-US" dirty="0"/>
              <a:t> mora </a:t>
            </a:r>
            <a:r>
              <a:rPr lang="en-US" dirty="0" err="1"/>
              <a:t>slediti</a:t>
            </a:r>
            <a:r>
              <a:rPr lang="en-US" dirty="0"/>
              <a:t> </a:t>
            </a:r>
            <a:r>
              <a:rPr lang="en-US" dirty="0" err="1"/>
              <a:t>glasbenim</a:t>
            </a:r>
            <a:r>
              <a:rPr lang="en-US" dirty="0"/>
              <a:t> </a:t>
            </a:r>
            <a:r>
              <a:rPr lang="en-US" dirty="0" err="1"/>
              <a:t>usmeritvam</a:t>
            </a:r>
            <a:r>
              <a:rPr lang="en-US" dirty="0"/>
              <a:t> </a:t>
            </a:r>
            <a:r>
              <a:rPr lang="en-US" dirty="0" err="1"/>
              <a:t>svojega</a:t>
            </a:r>
            <a:r>
              <a:rPr lang="en-US" dirty="0"/>
              <a:t> </a:t>
            </a:r>
            <a:r>
              <a:rPr lang="en-US" dirty="0" err="1"/>
              <a:t>časa</a:t>
            </a:r>
            <a:r>
              <a:rPr lang="sl-SI" dirty="0"/>
              <a:t>: </a:t>
            </a:r>
            <a:r>
              <a:rPr lang="en-US" dirty="0"/>
              <a:t>pop, rock in </a:t>
            </a:r>
            <a:r>
              <a:rPr lang="en-US" dirty="0" err="1"/>
              <a:t>komercialn</a:t>
            </a:r>
            <a:r>
              <a:rPr lang="sl-SI" dirty="0"/>
              <a:t>i</a:t>
            </a:r>
            <a:r>
              <a:rPr lang="en-US" dirty="0"/>
              <a:t> jazz.</a:t>
            </a:r>
          </a:p>
        </p:txBody>
      </p:sp>
    </p:spTree>
    <p:extLst>
      <p:ext uri="{BB962C8B-B14F-4D97-AF65-F5344CB8AC3E}">
        <p14:creationId xmlns:p14="http://schemas.microsoft.com/office/powerpoint/2010/main" val="141299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2E8D5-3AC3-4A90-A877-686C310A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Kdo sodeluje pri postavitvi muzikala na oder?</a:t>
            </a:r>
            <a:br>
              <a:rPr lang="sl-SI" dirty="0"/>
            </a:b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2FEF6F-4CD0-4DCA-9613-C0C0776E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Pri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postavitvi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muzikala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oder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sodelujejo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producent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(vloži denar in zbere ekipo)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scenarist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 (pripravi zgodbo)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pisec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teksta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za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pesmi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</a:rPr>
              <a:t>skladatelj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 (piše glasbo)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</a:rPr>
              <a:t>orkester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oz.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glasbeni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ansambel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režiser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scenograf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kostumograf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rekviziter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osvetljevalci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odrski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delavci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tonski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tehnik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koreograf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mnogi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drugi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sl-SI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Zelo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pomembno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zahtevno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vlogo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imajo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igralci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saj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morajo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poleg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igre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obvladati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petje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ples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pomemben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pa je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tudi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njihov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videz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saj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morajo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biti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tisti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so v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glavnih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vlogah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postavni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privlačni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Poleg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glavnih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vlog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nastopajo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stranske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sl-SI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2E8E7"/>
      </a:lt2>
      <a:accent1>
        <a:srgbClr val="C8949A"/>
      </a:accent1>
      <a:accent2>
        <a:srgbClr val="BC907D"/>
      </a:accent2>
      <a:accent3>
        <a:srgbClr val="AFA282"/>
      </a:accent3>
      <a:accent4>
        <a:srgbClr val="A1A870"/>
      </a:accent4>
      <a:accent5>
        <a:srgbClr val="92AB7F"/>
      </a:accent5>
      <a:accent6>
        <a:srgbClr val="77B175"/>
      </a:accent6>
      <a:hlink>
        <a:srgbClr val="568E8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885</Words>
  <Application>Microsoft Office PowerPoint</Application>
  <PresentationFormat>Širokozaslonsko</PresentationFormat>
  <Paragraphs>83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Elephant</vt:lpstr>
      <vt:lpstr>Wingdings</vt:lpstr>
      <vt:lpstr>BrushVTI</vt:lpstr>
      <vt:lpstr>PowerPointova predstavitev</vt:lpstr>
      <vt:lpstr>Muzikal</vt:lpstr>
      <vt:lpstr>Najprej se pretegni in zapoj!</vt:lpstr>
      <vt:lpstr>Kaj je to - muzikal?</vt:lpstr>
      <vt:lpstr>Kje in kako je nastal muzikal?</vt:lpstr>
      <vt:lpstr>Kako je nastala beseda „muzikal“?</vt:lpstr>
      <vt:lpstr>Kako je sestavljen muzikal?</vt:lpstr>
      <vt:lpstr>Kakšna je glasba v muzikalu? </vt:lpstr>
      <vt:lpstr>Kdo sodeluje pri postavitvi muzikala na oder? </vt:lpstr>
      <vt:lpstr>Kaj vse mora znati pevec v muzikalu?</vt:lpstr>
      <vt:lpstr>Kateri so bili znani ustvarjalci muzikalov na tujem?</vt:lpstr>
      <vt:lpstr>Ali imamo Slovenci svoj muzikal?</vt:lpstr>
      <vt:lpstr>Ali niso vsi muzikali posneti kot filmi?</vt:lpstr>
      <vt:lpstr>Kako je šlo?</vt:lpstr>
      <vt:lpstr>Spoznaj muzikal z ljubezensko zgodbo.</vt:lpstr>
      <vt:lpstr>PowerPointova predstavitev</vt:lpstr>
      <vt:lpstr>Spoznaj muzikal o Jezusu Kristusu - Jezus Kristus Superstar </vt:lpstr>
      <vt:lpstr>PowerPointova predstavitev</vt:lpstr>
      <vt:lpstr>Kaj si se novega naučil/-a?  Zapis v zvezek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POZDRAVLJENI DEVETOŠOLCI!</dc:title>
  <dc:creator>Matija Arko</dc:creator>
  <cp:lastModifiedBy>Wolf</cp:lastModifiedBy>
  <cp:revision>18</cp:revision>
  <dcterms:created xsi:type="dcterms:W3CDTF">2020-04-04T21:53:40Z</dcterms:created>
  <dcterms:modified xsi:type="dcterms:W3CDTF">2020-04-15T13:13:21Z</dcterms:modified>
</cp:coreProperties>
</file>