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lidia.wolf@oskoroskabela.s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vOUYry_5Nw" TargetMode="External"/><Relationship Id="rId2" Type="http://schemas.openxmlformats.org/officeDocument/2006/relationships/hyperlink" Target="https://www.youtube.com/watch?v=fPmruHc4S9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7N2wssse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JAZZ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02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NAVODILA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sl-SI" sz="3200" dirty="0">
                <a:latin typeface="Comic Sans MS" panose="030F0702030302020204" pitchFamily="66" charset="0"/>
              </a:rPr>
              <a:t>Drage učenke, dragi učenci.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Upam, da ste vsi zdravi in ste se že navadili na drugačen potek pouka. 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Za ta teden je vaša naloga sledeča: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- v zvezek si boste </a:t>
            </a:r>
            <a:r>
              <a:rPr lang="sl-SI" dirty="0" smtClean="0">
                <a:latin typeface="Comic Sans MS" panose="030F0702030302020204" pitchFamily="66" charset="0"/>
              </a:rPr>
              <a:t>prepisali snov iz </a:t>
            </a:r>
            <a:r>
              <a:rPr lang="sl-SI" dirty="0" err="1" smtClean="0">
                <a:latin typeface="Comic Sans MS" panose="030F0702030302020204" pitchFamily="66" charset="0"/>
              </a:rPr>
              <a:t>Power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pointa</a:t>
            </a:r>
            <a:endParaRPr lang="sl-SI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- </a:t>
            </a:r>
            <a:r>
              <a:rPr lang="sl-SI" dirty="0">
                <a:latin typeface="Comic Sans MS" panose="030F0702030302020204" pitchFamily="66" charset="0"/>
              </a:rPr>
              <a:t>poslušajte in oglejte si povezave, ki sem vam </a:t>
            </a:r>
            <a:r>
              <a:rPr lang="sl-SI" dirty="0" smtClean="0">
                <a:latin typeface="Comic Sans MS" panose="030F0702030302020204" pitchFamily="66" charset="0"/>
              </a:rPr>
              <a:t>jih </a:t>
            </a:r>
            <a:r>
              <a:rPr lang="sl-SI" dirty="0">
                <a:latin typeface="Comic Sans MS" panose="030F0702030302020204" pitchFamily="66" charset="0"/>
              </a:rPr>
              <a:t>pripela</a:t>
            </a:r>
          </a:p>
          <a:p>
            <a:pPr>
              <a:buFontTx/>
              <a:buChar char="-"/>
            </a:pPr>
            <a:r>
              <a:rPr lang="sl-SI" dirty="0" smtClean="0">
                <a:latin typeface="Comic Sans MS" panose="030F0702030302020204" pitchFamily="66" charset="0"/>
              </a:rPr>
              <a:t>ko </a:t>
            </a:r>
            <a:r>
              <a:rPr lang="sl-SI" dirty="0">
                <a:latin typeface="Comic Sans MS" panose="030F0702030302020204" pitchFamily="66" charset="0"/>
              </a:rPr>
              <a:t>končate, zvezek poslikajte in slike pošljite na moj e-naslov</a:t>
            </a:r>
            <a:r>
              <a:rPr lang="sl-SI" dirty="0" smtClean="0">
                <a:latin typeface="Comic Sans MS" panose="030F0702030302020204" pitchFamily="66" charset="0"/>
              </a:rPr>
              <a:t>: </a:t>
            </a:r>
            <a:r>
              <a:rPr lang="sl-SI" dirty="0" smtClean="0">
                <a:latin typeface="Comic Sans MS" panose="030F0702030302020204" pitchFamily="66" charset="0"/>
                <a:hlinkClick r:id="rId2"/>
              </a:rPr>
              <a:t>lidia.wolf@oskoroskabela.si</a:t>
            </a:r>
            <a:endParaRPr lang="sl-SI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smtClean="0">
                <a:latin typeface="Comic Sans MS" panose="030F0702030302020204" pitchFamily="66" charset="0"/>
              </a:rPr>
              <a:t>rok oddaje te naloge je petek, 8.5.2020</a:t>
            </a:r>
            <a:endParaRPr lang="sl-SI" dirty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dirty="0">
                <a:latin typeface="Comic Sans MS" panose="030F0702030302020204" pitchFamily="66" charset="0"/>
              </a:rPr>
              <a:t>v zvezek ne pozabite pripisati datum.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Zdaj pa le veselo na delo. Komaj čakam, da vidim vaše izdelke.</a:t>
            </a:r>
          </a:p>
          <a:p>
            <a:pPr marL="0" indent="0" algn="r">
              <a:buNone/>
            </a:pPr>
            <a:r>
              <a:rPr lang="sl-SI" dirty="0">
                <a:latin typeface="Comic Sans MS" panose="030F0702030302020204" pitchFamily="66" charset="0"/>
              </a:rPr>
              <a:t>Lep pozdrav, učiteljica </a:t>
            </a:r>
            <a:r>
              <a:rPr lang="sl-SI" dirty="0" err="1" smtClean="0">
                <a:latin typeface="Comic Sans MS" panose="030F0702030302020204" pitchFamily="66" charset="0"/>
              </a:rPr>
              <a:t>Lidia</a:t>
            </a:r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800" dirty="0" smtClean="0"/>
              <a:t>Pouk na daljavo</a:t>
            </a:r>
            <a:br>
              <a:rPr lang="sl-SI" sz="2800" dirty="0" smtClean="0"/>
            </a:br>
            <a:r>
              <a:rPr lang="sl-SI" sz="2800" dirty="0" smtClean="0"/>
              <a:t>Gum 9.r.</a:t>
            </a:r>
            <a:br>
              <a:rPr lang="sl-SI" sz="2800" dirty="0" smtClean="0"/>
            </a:br>
            <a:r>
              <a:rPr lang="sl-SI" sz="2800" dirty="0" smtClean="0"/>
              <a:t>Datum: 4.5.2020</a:t>
            </a:r>
            <a:br>
              <a:rPr lang="sl-SI" sz="2800" dirty="0" smtClean="0"/>
            </a:br>
            <a:r>
              <a:rPr lang="sl-SI" sz="2800" dirty="0" smtClean="0"/>
              <a:t>Učiteljica  lidia.wolf@oskoroskabela.si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Spodbujam vas, da se pri delu potrudite in vestno pošiljate naloge v dogovorjenih rokih, saj bo to vplivalo na vašo zaključno oceno pri GUM.</a:t>
            </a:r>
          </a:p>
          <a:p>
            <a:r>
              <a:rPr lang="sl-SI" dirty="0" smtClean="0"/>
              <a:t>Opozarjam vse tiste, ki še niste oddali PP ali plakata o zabavni glasbi po vaši izbiri, da to storite v najkrajšem možnem času, ker kasneje oddanih nalog ne bom več upoštevala,( ker ste imeli časa 2 meseca !!)</a:t>
            </a:r>
          </a:p>
          <a:p>
            <a:endParaRPr lang="sl-SI" dirty="0"/>
          </a:p>
          <a:p>
            <a:r>
              <a:rPr lang="sl-SI" dirty="0" smtClean="0"/>
              <a:t>Fajn se </a:t>
            </a:r>
            <a:r>
              <a:rPr lang="sl-SI" dirty="0" err="1" smtClean="0"/>
              <a:t>mejte</a:t>
            </a:r>
            <a:r>
              <a:rPr lang="sl-SI" dirty="0" smtClean="0"/>
              <a:t> </a:t>
            </a:r>
            <a:r>
              <a:rPr lang="sl-SI" dirty="0" smtClean="0">
                <a:sym typeface="Wingdings" panose="05000000000000000000" pitchFamily="2" charset="2"/>
              </a:rPr>
              <a:t> in mislim, da se kmalu vidimo </a:t>
            </a:r>
            <a:r>
              <a:rPr lang="sl-SI" smtClean="0">
                <a:sym typeface="Wingdings" panose="05000000000000000000" pitchFamily="2" charset="2"/>
              </a:rPr>
              <a:t>v šoli.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426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ZNAČILNOSTI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</a:rPr>
              <a:t>Pojavi se na prehodu iz 19. v 20. stoletje v Ameriki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Združeval je elemente črnskih duhovnih pesmi, </a:t>
            </a:r>
            <a:r>
              <a:rPr lang="sl-SI" dirty="0" err="1" smtClean="0">
                <a:latin typeface="Comic Sans MS" panose="030F0702030302020204" pitchFamily="66" charset="0"/>
              </a:rPr>
              <a:t>bluesa</a:t>
            </a:r>
            <a:r>
              <a:rPr lang="sl-SI" dirty="0" smtClean="0">
                <a:latin typeface="Comic Sans MS" panose="030F0702030302020204" pitchFamily="66" charset="0"/>
              </a:rPr>
              <a:t>, </a:t>
            </a:r>
            <a:r>
              <a:rPr lang="sl-SI" dirty="0" err="1" smtClean="0">
                <a:latin typeface="Comic Sans MS" panose="030F0702030302020204" pitchFamily="66" charset="0"/>
              </a:rPr>
              <a:t>ragtima</a:t>
            </a:r>
            <a:endParaRPr lang="sl-SI" dirty="0" smtClean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</a:rPr>
              <a:t>Značilnosti: improvizacija, močno poudarjen ritem in sinkopa</a:t>
            </a:r>
          </a:p>
          <a:p>
            <a:endParaRPr lang="sl-SI" dirty="0" smtClean="0">
              <a:latin typeface="Comic Sans MS" panose="030F0702030302020204" pitchFamily="66" charset="0"/>
            </a:endParaRPr>
          </a:p>
          <a:p>
            <a:endParaRPr lang="sl-SI" dirty="0" smtClean="0">
              <a:latin typeface="Comic Sans MS" panose="030F0702030302020204" pitchFamily="66" charset="0"/>
            </a:endParaRPr>
          </a:p>
          <a:p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JAZZOVSKI SLOGI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295400" y="2806262"/>
            <a:ext cx="4718304" cy="3069605"/>
          </a:xfrm>
        </p:spPr>
        <p:txBody>
          <a:bodyPr>
            <a:normAutofit lnSpcReduction="10000"/>
          </a:bodyPr>
          <a:lstStyle/>
          <a:p>
            <a:r>
              <a:rPr lang="sl-SI" dirty="0">
                <a:latin typeface="Comic Sans MS" panose="030F0702030302020204" pitchFamily="66" charset="0"/>
              </a:rPr>
              <a:t>1. RAGTIME</a:t>
            </a:r>
          </a:p>
          <a:p>
            <a:r>
              <a:rPr lang="sl-SI" dirty="0">
                <a:latin typeface="Comic Sans MS" panose="030F0702030302020204" pitchFamily="66" charset="0"/>
              </a:rPr>
              <a:t>2. NEW ORLEANS</a:t>
            </a:r>
          </a:p>
          <a:p>
            <a:r>
              <a:rPr lang="sl-SI" dirty="0">
                <a:latin typeface="Comic Sans MS" panose="030F0702030302020204" pitchFamily="66" charset="0"/>
              </a:rPr>
              <a:t>3. DIXIELAND</a:t>
            </a:r>
          </a:p>
          <a:p>
            <a:r>
              <a:rPr lang="sl-SI" dirty="0">
                <a:latin typeface="Comic Sans MS" panose="030F0702030302020204" pitchFamily="66" charset="0"/>
              </a:rPr>
              <a:t>4. CHICAGO</a:t>
            </a:r>
          </a:p>
          <a:p>
            <a:r>
              <a:rPr lang="sl-SI" dirty="0">
                <a:latin typeface="Comic Sans MS" panose="030F0702030302020204" pitchFamily="66" charset="0"/>
              </a:rPr>
              <a:t>5. </a:t>
            </a:r>
            <a:r>
              <a:rPr lang="sl-SI" dirty="0" smtClean="0">
                <a:latin typeface="Comic Sans MS" panose="030F0702030302020204" pitchFamily="66" charset="0"/>
              </a:rPr>
              <a:t>SWING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6. BE POP</a:t>
            </a:r>
          </a:p>
          <a:p>
            <a:endParaRPr lang="sl-SI" dirty="0">
              <a:latin typeface="Comic Sans MS" panose="030F0702030302020204" pitchFamily="66" charset="0"/>
            </a:endParaRPr>
          </a:p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80670" y="2806262"/>
            <a:ext cx="4718304" cy="3069605"/>
          </a:xfrm>
        </p:spPr>
        <p:txBody>
          <a:bodyPr>
            <a:normAutofit lnSpcReduction="10000"/>
          </a:bodyPr>
          <a:lstStyle/>
          <a:p>
            <a:r>
              <a:rPr lang="sl-SI" dirty="0" smtClean="0">
                <a:latin typeface="Comic Sans MS" panose="030F0702030302020204" pitchFamily="66" charset="0"/>
              </a:rPr>
              <a:t>7. COOL JAZZ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8. FREE JAZZ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9. HARD BOP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10. SOUL JAZZ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11. JAZZ – ROCK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12. LATINO JAZZ</a:t>
            </a:r>
          </a:p>
          <a:p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SLOVARČEK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8" name="Označba mesta vsebin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SINKOPA: je prenos poudarka v taktu s težke na lahko dobo</a:t>
            </a:r>
          </a:p>
          <a:p>
            <a:endParaRPr lang="sl-SI" dirty="0" smtClean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</a:rPr>
              <a:t>IMPROVIZACIJA: pomeni izmišljanje in izvajanje glasbe brez predpriprave</a:t>
            </a:r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PRIMERI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www.youtube.com/watch?v=fPmruHc4S9Q</a:t>
            </a:r>
            <a:endParaRPr lang="sl-SI" dirty="0" smtClean="0"/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www.youtube.com/watch?v=6vOUYry_5Nw</a:t>
            </a:r>
            <a:endParaRPr lang="sl-SI" dirty="0" smtClean="0"/>
          </a:p>
          <a:p>
            <a:r>
              <a:rPr lang="sl-SI" dirty="0">
                <a:hlinkClick r:id="rId4"/>
              </a:rPr>
              <a:t>https://www.youtube.com/watch?v=l7N2wssse14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084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211</TotalTime>
  <Words>301</Words>
  <Application>Microsoft Office PowerPoint</Application>
  <PresentationFormat>Širokozaslonsko</PresentationFormat>
  <Paragraphs>44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Comic Sans MS</vt:lpstr>
      <vt:lpstr>Garamond</vt:lpstr>
      <vt:lpstr>Wingdings</vt:lpstr>
      <vt:lpstr>Naravno</vt:lpstr>
      <vt:lpstr>JAZZ</vt:lpstr>
      <vt:lpstr>NAVODILA</vt:lpstr>
      <vt:lpstr>Pouk na daljavo Gum 9.r. Datum: 4.5.2020 Učiteljica  lidia.wolf@oskoroskabela.si</vt:lpstr>
      <vt:lpstr>ZNAČILNOSTI</vt:lpstr>
      <vt:lpstr>JAZZOVSKI SLOGI</vt:lpstr>
      <vt:lpstr>SLOVARČEK</vt:lpstr>
      <vt:lpstr>PRIMERI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EKSPRESIONIZEM</dc:title>
  <dc:creator>nastjapancic@gmail.com</dc:creator>
  <cp:lastModifiedBy>Wolf</cp:lastModifiedBy>
  <cp:revision>11</cp:revision>
  <dcterms:created xsi:type="dcterms:W3CDTF">2020-03-29T13:29:15Z</dcterms:created>
  <dcterms:modified xsi:type="dcterms:W3CDTF">2020-05-03T09:50:15Z</dcterms:modified>
</cp:coreProperties>
</file>