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23.3.2020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xmlns="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xmlns="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xmlns="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xmlns="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xmlns="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xmlns="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xmlns="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xmlns="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xmlns="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xmlns="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Sanda Zupan</cp:lastModifiedBy>
  <cp:revision>60</cp:revision>
  <dcterms:created xsi:type="dcterms:W3CDTF">2012-01-20T15:01:25Z</dcterms:created>
  <dcterms:modified xsi:type="dcterms:W3CDTF">2020-03-23T10:04:45Z</dcterms:modified>
</cp:coreProperties>
</file>