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08FD-A61B-4707-AFCE-DBDAAB5B18B1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8Bp8kVe6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uu1irXZq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UPEVALNE VAJE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Pošiljam</a:t>
            </a:r>
            <a:r>
              <a:rPr lang="en-US" dirty="0" smtClean="0"/>
              <a:t> </a:t>
            </a:r>
            <a:r>
              <a:rPr lang="en-US" dirty="0" err="1" smtClean="0"/>
              <a:t>zanimive</a:t>
            </a:r>
            <a:r>
              <a:rPr lang="en-US" dirty="0" smtClean="0"/>
              <a:t> </a:t>
            </a:r>
            <a:r>
              <a:rPr lang="en-US" dirty="0" err="1" smtClean="0"/>
              <a:t>vaje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delate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doma</a:t>
            </a:r>
            <a:r>
              <a:rPr lang="en-US" dirty="0" smtClean="0"/>
              <a:t>. </a:t>
            </a:r>
            <a:r>
              <a:rPr lang="en-US" dirty="0" err="1" smtClean="0"/>
              <a:t>Ena</a:t>
            </a:r>
            <a:r>
              <a:rPr lang="en-US" dirty="0" smtClean="0"/>
              <a:t> od </a:t>
            </a:r>
            <a:r>
              <a:rPr lang="en-US" dirty="0" err="1" smtClean="0"/>
              <a:t>vaj</a:t>
            </a:r>
            <a:r>
              <a:rPr lang="en-US" dirty="0" smtClean="0"/>
              <a:t> je </a:t>
            </a:r>
            <a:r>
              <a:rPr lang="en-US" dirty="0" err="1" smtClean="0"/>
              <a:t>vaja</a:t>
            </a:r>
            <a:r>
              <a:rPr lang="en-US" dirty="0" smtClean="0"/>
              <a:t> s SLAMICO,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ogledate</a:t>
            </a:r>
            <a:r>
              <a:rPr lang="en-US" dirty="0" smtClean="0"/>
              <a:t> v </a:t>
            </a:r>
            <a:r>
              <a:rPr lang="en-US" dirty="0" err="1" smtClean="0"/>
              <a:t>naslednjem</a:t>
            </a:r>
            <a:r>
              <a:rPr lang="en-US" dirty="0" smtClean="0"/>
              <a:t> </a:t>
            </a:r>
            <a:r>
              <a:rPr lang="en-US" dirty="0" err="1" smtClean="0"/>
              <a:t>posnetku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POSKUSITE!↓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https://www.youtube.com/watch?v=by8Bp8kVe6c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dirty="0" smtClean="0"/>
              <a:t>Pouk na daljavo</a:t>
            </a:r>
            <a:br>
              <a:rPr lang="sl-SI" sz="2400" dirty="0" smtClean="0"/>
            </a:br>
            <a:r>
              <a:rPr lang="sl-SI" sz="2400" dirty="0" smtClean="0"/>
              <a:t>MPZ 5-9 r</a:t>
            </a:r>
            <a:br>
              <a:rPr lang="sl-SI" sz="2400" dirty="0" smtClean="0"/>
            </a:br>
            <a:r>
              <a:rPr lang="sl-SI" sz="2400" dirty="0" smtClean="0"/>
              <a:t>Datum: 5 in 8_5_2020</a:t>
            </a:r>
            <a:br>
              <a:rPr lang="sl-SI" sz="2400" dirty="0" smtClean="0"/>
            </a:br>
            <a:r>
              <a:rPr lang="sl-SI" sz="2400" dirty="0" smtClean="0"/>
              <a:t>Učiteljica  lidia.wolf@oskoroskabela.si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Dragi pevke in pevci.</a:t>
            </a:r>
          </a:p>
          <a:p>
            <a:endParaRPr lang="sl-SI" dirty="0"/>
          </a:p>
          <a:p>
            <a:r>
              <a:rPr lang="sl-SI" dirty="0" smtClean="0"/>
              <a:t>Danes pošiljam zabavno pesem, ki jo izvaja pevka </a:t>
            </a:r>
            <a:r>
              <a:rPr lang="sl-SI" dirty="0" err="1" smtClean="0"/>
              <a:t>Ditka</a:t>
            </a:r>
            <a:r>
              <a:rPr lang="sl-SI" dirty="0" smtClean="0"/>
              <a:t>, naslov pa je :</a:t>
            </a:r>
          </a:p>
          <a:p>
            <a:r>
              <a:rPr lang="sl-SI" dirty="0" smtClean="0"/>
              <a:t>Ne bodi kot drugi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Zapojte jo z veseljem in iz srca.</a:t>
            </a:r>
          </a:p>
          <a:p>
            <a:r>
              <a:rPr lang="sl-SI" sz="1900" dirty="0" smtClean="0">
                <a:sym typeface="Wingdings" panose="05000000000000000000" pitchFamily="2" charset="2"/>
              </a:rPr>
              <a:t>Vesela </a:t>
            </a:r>
            <a:r>
              <a:rPr lang="sl-SI" sz="1900" dirty="0" err="1" smtClean="0">
                <a:sym typeface="Wingdings" panose="05000000000000000000" pitchFamily="2" charset="2"/>
              </a:rPr>
              <a:t>bom,če</a:t>
            </a:r>
            <a:r>
              <a:rPr lang="sl-SI" sz="1900" dirty="0" smtClean="0">
                <a:sym typeface="Wingdings" panose="05000000000000000000" pitchFamily="2" charset="2"/>
              </a:rPr>
              <a:t> se posnamete in mi posnetek pošljete na moj </a:t>
            </a:r>
            <a:r>
              <a:rPr lang="sl-SI" sz="1900" dirty="0" err="1" smtClean="0">
                <a:sym typeface="Wingdings" panose="05000000000000000000" pitchFamily="2" charset="2"/>
              </a:rPr>
              <a:t>email</a:t>
            </a:r>
            <a:r>
              <a:rPr lang="sl-SI" sz="1900" smtClean="0">
                <a:sym typeface="Wingdings" panose="05000000000000000000" pitchFamily="2" charset="2"/>
              </a:rPr>
              <a:t> !</a:t>
            </a:r>
            <a:endParaRPr lang="sl-SI" sz="1900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Pošiljam pevski pozdrav, u. </a:t>
            </a:r>
            <a:r>
              <a:rPr lang="sl-SI" dirty="0" err="1" smtClean="0">
                <a:sym typeface="Wingdings" panose="05000000000000000000" pitchFamily="2" charset="2"/>
              </a:rPr>
              <a:t>Lidia</a:t>
            </a:r>
            <a:r>
              <a:rPr lang="sl-SI" dirty="0" smtClean="0">
                <a:sym typeface="Wingdings" panose="05000000000000000000" pitchFamily="2" charset="2"/>
              </a:rPr>
              <a:t> 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38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dirty="0" smtClean="0"/>
              <a:t>DITKA – NE BODI, KOT DRUGI</a:t>
            </a:r>
            <a:endParaRPr lang="en-US" dirty="0"/>
          </a:p>
        </p:txBody>
      </p:sp>
      <p:pic>
        <p:nvPicPr>
          <p:cNvPr id="1026" name="Picture 2" descr="Rezultat iskanja slik za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34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PRINESI MI ROŽE, KI DIVJE CVETIJO,</a:t>
            </a:r>
            <a:br>
              <a:rPr lang="en-US" b="1" dirty="0" smtClean="0"/>
            </a:br>
            <a:r>
              <a:rPr lang="en-US" b="1" dirty="0" smtClean="0"/>
              <a:t>ODPELJI ME V GORO, KJER ŠKRATI ŽIVIJO.</a:t>
            </a:r>
            <a:br>
              <a:rPr lang="en-US" b="1" dirty="0" smtClean="0"/>
            </a:br>
            <a:r>
              <a:rPr lang="en-US" b="1" dirty="0" smtClean="0"/>
              <a:t>POKAŽI MI ZVEZDO Z MOJIM IMENOM,</a:t>
            </a:r>
            <a:br>
              <a:rPr lang="en-US" b="1" dirty="0" smtClean="0"/>
            </a:br>
            <a:r>
              <a:rPr lang="en-US" b="1" dirty="0" smtClean="0"/>
              <a:t>ZLOŽI MI PESEM Z BIZARNIM REFRENOM.</a:t>
            </a:r>
          </a:p>
          <a:p>
            <a:pPr marL="0" indent="0">
              <a:buNone/>
            </a:pPr>
            <a:r>
              <a:rPr lang="en-US" b="1" dirty="0" smtClean="0"/>
              <a:t>POVABI ME VČASIH V KRAJE NEZNANE,</a:t>
            </a:r>
            <a:br>
              <a:rPr lang="en-US" b="1" dirty="0" smtClean="0"/>
            </a:br>
            <a:r>
              <a:rPr lang="en-US" b="1" dirty="0" smtClean="0"/>
              <a:t>MI ZJUTRAJ POD OKNO PRIPELJI CIGANE.</a:t>
            </a:r>
            <a:br>
              <a:rPr lang="en-US" b="1" dirty="0" smtClean="0"/>
            </a:br>
            <a:r>
              <a:rPr lang="en-US" b="1" dirty="0" smtClean="0"/>
              <a:t>POVEJ MI O SANJAH ČETUDI SO GREŠNE,</a:t>
            </a:r>
            <a:br>
              <a:rPr lang="en-US" b="1" dirty="0" smtClean="0"/>
            </a:br>
            <a:r>
              <a:rPr lang="en-US" b="1" dirty="0" smtClean="0"/>
              <a:t>ZAUPAJ MI ŽELJE ČETUDI SO SMEŠNE.</a:t>
            </a:r>
          </a:p>
          <a:p>
            <a:pPr marL="0" indent="0">
              <a:buNone/>
            </a:pPr>
            <a:r>
              <a:rPr lang="en-US" b="1" dirty="0" smtClean="0"/>
              <a:t>NAPRAVI TO ZMERAJ, NE BODI KOT DRUGI,</a:t>
            </a:r>
            <a:br>
              <a:rPr lang="en-US" b="1" dirty="0" smtClean="0"/>
            </a:br>
            <a:r>
              <a:rPr lang="en-US" b="1" dirty="0" smtClean="0"/>
              <a:t>LJUBEZEN NI REKA, KI TEČE PO STRUGI.</a:t>
            </a:r>
            <a:br>
              <a:rPr lang="en-US" b="1" dirty="0" smtClean="0"/>
            </a:br>
            <a:r>
              <a:rPr lang="en-US" b="1" dirty="0" smtClean="0"/>
              <a:t>NAPRAVI TO ZOPET, NE HODI PO POTI,</a:t>
            </a:r>
            <a:br>
              <a:rPr lang="en-US" b="1" dirty="0" smtClean="0"/>
            </a:br>
            <a:r>
              <a:rPr lang="en-US" b="1" dirty="0" smtClean="0"/>
              <a:t>SAJ SREČA NI NEKAJ, KAR PRIDE NAPROTI.</a:t>
            </a:r>
          </a:p>
          <a:p>
            <a:pPr marL="0" indent="0">
              <a:buNone/>
            </a:pPr>
            <a:r>
              <a:rPr lang="en-US" b="1" dirty="0" smtClean="0"/>
              <a:t>POLJUBI ME NEŽNO, KO DRUGI HITIJO,</a:t>
            </a:r>
            <a:br>
              <a:rPr lang="en-US" b="1" dirty="0" smtClean="0"/>
            </a:br>
            <a:r>
              <a:rPr lang="en-US" b="1" dirty="0" smtClean="0"/>
              <a:t>POVABI ME V MESTO, KO DRUGI ŽE SPIJO.</a:t>
            </a:r>
            <a:br>
              <a:rPr lang="en-US" b="1" dirty="0" smtClean="0"/>
            </a:br>
            <a:r>
              <a:rPr lang="en-US" b="1" dirty="0" smtClean="0"/>
              <a:t>USODA JE ŽIVA IN MRTVI JUNAKI,</a:t>
            </a:r>
            <a:br>
              <a:rPr lang="en-US" b="1" dirty="0" smtClean="0"/>
            </a:br>
            <a:r>
              <a:rPr lang="en-US" b="1" dirty="0" smtClean="0"/>
              <a:t>NAJ ŠE HREPENIJO POSTAJE IN VLAKI.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4"/>
              </a:rPr>
              <a:t>https://www.youtube.com/watch?v=Cuu1irXZqsE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KLIKNI NA ZNAKEC IN ZAIGRALE BODO KARAOKE!</a:t>
            </a:r>
          </a:p>
          <a:p>
            <a:endParaRPr lang="en-US" dirty="0"/>
          </a:p>
        </p:txBody>
      </p:sp>
      <p:pic>
        <p:nvPicPr>
          <p:cNvPr id="4" name="Ditka - ne bodi kot drugi kara intr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007" y="4005064"/>
            <a:ext cx="1728191" cy="172819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2411787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118</Words>
  <Application>Microsoft Office PowerPoint</Application>
  <PresentationFormat>Diaprojekcija na zaslonu (4:3)</PresentationFormat>
  <Paragraphs>20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Officeova tema</vt:lpstr>
      <vt:lpstr>UPEVALNE VAJE</vt:lpstr>
      <vt:lpstr>Pouk na daljavo MPZ 5-9 r Datum: 5 in 8_5_2020 Učiteljica  lidia.wolf@oskoroskabela.si</vt:lpstr>
      <vt:lpstr>DITKA – NE BODI, KOT DRUGI</vt:lpstr>
      <vt:lpstr>PowerPointova predstavitev</vt:lpstr>
      <vt:lpstr>https://www.youtube.com/watch?v=Cuu1irXZqsE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DITKA – NE BODI, KOT DRUGI</dc:title>
  <dc:creator>Rina</dc:creator>
  <cp:lastModifiedBy>SIO Administrator</cp:lastModifiedBy>
  <cp:revision>13</cp:revision>
  <dcterms:created xsi:type="dcterms:W3CDTF">2020-03-23T16:45:42Z</dcterms:created>
  <dcterms:modified xsi:type="dcterms:W3CDTF">2020-05-04T08:38:37Z</dcterms:modified>
</cp:coreProperties>
</file>