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55085-1771-41A9-A346-96B7F1A5AF9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27703-9DE7-4E64-BF9D-C9B03C4B23DB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A77B5-651C-4A52-B4AA-8E733D4B59E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11BE-8A08-4C8C-8BE9-31A16D912C3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DE788-A801-410B-828A-179684CA647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19631-3A46-4311-9097-B3863C91DCC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437EC-BEFB-40C3-BDBB-EFDE61CECE0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9CCC-F51D-4C77-8C8D-EF36CFF0EAC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BDB43-3886-41FC-B39C-F929035E696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7DCFC-3B1F-412C-A249-30E8A2477457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31A3-E52B-4149-AF32-9A0968D36A91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982AA8-302B-484C-95A1-E2CAA3A43225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avid_ultra_zvok\kratka.avi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964612" cy="1143000"/>
          </a:xfrm>
        </p:spPr>
        <p:txBody>
          <a:bodyPr/>
          <a:lstStyle/>
          <a:p>
            <a:r>
              <a:rPr lang="sl-SI">
                <a:solidFill>
                  <a:schemeClr val="bg1"/>
                </a:solidFill>
              </a:rPr>
              <a:t>Ali dojenčke res prinesejo štorklje?</a:t>
            </a:r>
          </a:p>
        </p:txBody>
      </p:sp>
      <p:pic>
        <p:nvPicPr>
          <p:cNvPr id="3078" name="Picture 6" descr="storklj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2600"/>
            <a:ext cx="1781175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11700"/>
            <a:ext cx="8291512" cy="2146300"/>
          </a:xfrm>
        </p:spPr>
        <p:txBody>
          <a:bodyPr/>
          <a:lstStyle/>
          <a:p>
            <a:r>
              <a:rPr lang="sl-SI" sz="3200" b="1"/>
              <a:t>Po devetih mesecih nosečnosti nastopi poseben dan za mamico in očka. </a:t>
            </a:r>
            <a:br>
              <a:rPr lang="sl-SI" sz="3200" b="1"/>
            </a:br>
            <a:r>
              <a:rPr lang="sl-SI" sz="3200" b="1"/>
              <a:t>Rodi se otrok, katerega sta se tako zelo veselila. In z</a:t>
            </a:r>
            <a:r>
              <a:rPr lang="sl-SI" sz="3200" b="1">
                <a:solidFill>
                  <a:srgbClr val="000000"/>
                </a:solidFill>
              </a:rPr>
              <a:t>anju je najlepši na svetu.</a:t>
            </a:r>
            <a:r>
              <a:rPr lang="sl-SI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3946525"/>
          </a:xfrm>
        </p:spPr>
        <p:txBody>
          <a:bodyPr/>
          <a:lstStyle/>
          <a:p>
            <a:r>
              <a:rPr lang="sl-SI"/>
              <a:t>Torej… ali dojenčke res prinesejo štorklje???</a:t>
            </a:r>
          </a:p>
        </p:txBody>
      </p:sp>
      <p:pic>
        <p:nvPicPr>
          <p:cNvPr id="21509" name="Picture 5" descr="flyingrealstor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573463"/>
            <a:ext cx="2663825" cy="261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Kako se začne novo življenje?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sl-SI" dirty="0"/>
              <a:t>Očetje </a:t>
            </a:r>
            <a:r>
              <a:rPr lang="sl-SI"/>
              <a:t>imajo </a:t>
            </a:r>
            <a:r>
              <a:rPr lang="sl-SI" smtClean="0"/>
              <a:t>semenčice</a:t>
            </a:r>
            <a:r>
              <a:rPr lang="sl-SI" dirty="0"/>
              <a:t>. </a:t>
            </a:r>
          </a:p>
        </p:txBody>
      </p:sp>
      <p:pic>
        <p:nvPicPr>
          <p:cNvPr id="5134" name="Picture 14" descr="HBhNqsqH_Pxgen_r_180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565400"/>
            <a:ext cx="3240087" cy="2736850"/>
          </a:xfrm>
          <a:prstGeom prst="rect">
            <a:avLst/>
          </a:prstGeom>
          <a:noFill/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211638" y="6308725"/>
            <a:ext cx="4464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/>
              <a:t>Vir slike: http://www.kompas.com/photo/kesehatan/sperma.jpg</a:t>
            </a:r>
          </a:p>
        </p:txBody>
      </p:sp>
      <p:pic>
        <p:nvPicPr>
          <p:cNvPr id="5138" name="Picture 18" descr="Imag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276475"/>
            <a:ext cx="1657350" cy="4032250"/>
          </a:xfrm>
          <a:prstGeom prst="rect">
            <a:avLst/>
          </a:prstGeom>
          <a:noFill/>
        </p:spPr>
      </p:pic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2268538" y="4292600"/>
            <a:ext cx="302418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Image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836613"/>
            <a:ext cx="2590800" cy="528637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/>
              <a:t>Mame imajo jajčece  v svojem telesu.</a:t>
            </a:r>
          </a:p>
        </p:txBody>
      </p:sp>
      <p:pic>
        <p:nvPicPr>
          <p:cNvPr id="9221" name="Picture 5" descr="e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565400"/>
            <a:ext cx="3455987" cy="3455988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56100" y="6092825"/>
            <a:ext cx="446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000"/>
              <a:t>Vir slike jajčenca: http://www.southwestfertilitycenter.com/images/egg.JPG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2555875" y="3357563"/>
            <a:ext cx="417671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sl-SI" sz="4000"/>
              <a:t>Jajčece in semenčece se združita.</a:t>
            </a:r>
          </a:p>
        </p:txBody>
      </p:sp>
      <p:pic>
        <p:nvPicPr>
          <p:cNvPr id="10245" name="Picture 5" descr="spe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628775"/>
            <a:ext cx="6121400" cy="4875213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27538" y="6381750"/>
            <a:ext cx="4392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/>
              <a:t>Vir slike: http://library.thinkquest.org/C004367/media/sperm.gif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180px-B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02363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763" y="1484313"/>
            <a:ext cx="2736850" cy="3600450"/>
          </a:xfrm>
        </p:spPr>
        <p:txBody>
          <a:bodyPr/>
          <a:lstStyle/>
          <a:p>
            <a:r>
              <a:rPr lang="sl-SI" sz="4000"/>
              <a:t>V maminem telesu se začne razvijati otrok.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924300" y="6381750"/>
            <a:ext cx="5041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000"/>
              <a:t>Vir slike: http://upload.wikimedia.org/wikipedia/bs/thumb/1/17/Beba.jpg/180px-Beba.jpg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/>
              <a:t>V devetih mesecih se otrok v maternici zelo razvije.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72" name="Picture 12" descr="4wkem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5400675" cy="5400675"/>
          </a:xfrm>
          <a:prstGeom prst="rect">
            <a:avLst/>
          </a:prstGeom>
          <a:noFill/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6453188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Vse slike najdete na internetni strani: http://www.pregnancy.org/images/pregnancy/pregnancycalendar/newcalpics/4wkem500.jpg</a:t>
            </a:r>
          </a:p>
        </p:txBody>
      </p:sp>
      <p:pic>
        <p:nvPicPr>
          <p:cNvPr id="15376" name="Picture 16" descr="7weeks300x4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9975" y="620713"/>
            <a:ext cx="3863975" cy="6237287"/>
          </a:xfrm>
          <a:prstGeom prst="rect">
            <a:avLst/>
          </a:prstGeom>
          <a:noFill/>
        </p:spPr>
      </p:pic>
      <p:pic>
        <p:nvPicPr>
          <p:cNvPr id="15378" name="Picture 18" descr="13wk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137025" cy="6453188"/>
          </a:xfrm>
          <a:prstGeom prst="rect">
            <a:avLst/>
          </a:prstGeom>
          <a:noFill/>
        </p:spPr>
      </p:pic>
      <p:pic>
        <p:nvPicPr>
          <p:cNvPr id="15380" name="Picture 20" descr="18week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3713" y="0"/>
            <a:ext cx="4935537" cy="4981575"/>
          </a:xfrm>
          <a:prstGeom prst="rect">
            <a:avLst/>
          </a:prstGeom>
          <a:noFill/>
        </p:spPr>
      </p:pic>
      <p:pic>
        <p:nvPicPr>
          <p:cNvPr id="15382" name="Picture 22" descr="fetoscopy18weeks3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8625" y="1890713"/>
            <a:ext cx="4905375" cy="4967287"/>
          </a:xfrm>
          <a:prstGeom prst="rect">
            <a:avLst/>
          </a:prstGeom>
          <a:noFill/>
        </p:spPr>
      </p:pic>
      <p:pic>
        <p:nvPicPr>
          <p:cNvPr id="15386" name="Picture 26" descr="20-22wk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0"/>
            <a:ext cx="4284662" cy="3651250"/>
          </a:xfrm>
          <a:prstGeom prst="rect">
            <a:avLst/>
          </a:prstGeom>
          <a:noFill/>
        </p:spPr>
      </p:pic>
      <p:pic>
        <p:nvPicPr>
          <p:cNvPr id="15388" name="Picture 28" descr="22weeks177x26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98700" y="0"/>
            <a:ext cx="3116263" cy="4700588"/>
          </a:xfrm>
          <a:prstGeom prst="rect">
            <a:avLst/>
          </a:prstGeom>
          <a:noFill/>
        </p:spPr>
      </p:pic>
      <p:pic>
        <p:nvPicPr>
          <p:cNvPr id="15390" name="Picture 30" descr="30 weeks, finger touching e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76688" y="2624138"/>
            <a:ext cx="3132137" cy="4233862"/>
          </a:xfrm>
          <a:prstGeom prst="rect">
            <a:avLst/>
          </a:prstGeom>
          <a:noFill/>
        </p:spPr>
      </p:pic>
      <p:pic>
        <p:nvPicPr>
          <p:cNvPr id="15369" name="Picture 9" descr="fetus-in-uter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1341438"/>
            <a:ext cx="3225800" cy="457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2506662"/>
          </a:xfrm>
        </p:spPr>
        <p:txBody>
          <a:bodyPr/>
          <a:lstStyle/>
          <a:p>
            <a:r>
              <a:rPr lang="sl-SI"/>
              <a:t>Mamica mora večkrat obiskat zdravnika, da preveri, če se otrok pravilno razvija. </a:t>
            </a:r>
          </a:p>
        </p:txBody>
      </p:sp>
      <p:pic>
        <p:nvPicPr>
          <p:cNvPr id="19466" name="kratka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27313" y="3068638"/>
            <a:ext cx="3744912" cy="296862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50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video>
          </p:childTnLst>
        </p:cTn>
      </p:par>
    </p:tnLst>
    <p:bldLst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/>
              <a:t>Hrano in kisik otrok dobiva po popkovini. </a:t>
            </a:r>
          </a:p>
        </p:txBody>
      </p:sp>
      <p:pic>
        <p:nvPicPr>
          <p:cNvPr id="14344" name="Picture 8" descr="anato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700213"/>
            <a:ext cx="3887788" cy="3624262"/>
          </a:xfrm>
          <a:prstGeom prst="rect">
            <a:avLst/>
          </a:prstGeom>
          <a:noFill/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0825" y="6381750"/>
            <a:ext cx="3889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/>
              <a:t>http://www.babyzone.com/images/anatom2.jpg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 flipV="1">
            <a:off x="4932363" y="4076700"/>
            <a:ext cx="26638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235825" y="530066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Popkovina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image_pregnant-woman-with-nu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628775"/>
            <a:ext cx="2016125" cy="201612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Tudi mamino telo se spreminja.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600200"/>
            <a:ext cx="3609975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dirty="0"/>
              <a:t>Trebuh postaja iz</a:t>
            </a:r>
          </a:p>
          <a:p>
            <a:pPr>
              <a:buFontTx/>
              <a:buNone/>
            </a:pPr>
            <a:r>
              <a:rPr lang="sl-SI"/>
              <a:t>meseca v mesec večji.</a:t>
            </a:r>
          </a:p>
        </p:txBody>
      </p:sp>
      <p:pic>
        <p:nvPicPr>
          <p:cNvPr id="16391" name="Picture 7" descr="200px-Expecting_mot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628775"/>
            <a:ext cx="2990850" cy="4321175"/>
          </a:xfrm>
          <a:prstGeom prst="rect">
            <a:avLst/>
          </a:prstGeom>
          <a:noFill/>
        </p:spPr>
      </p:pic>
      <p:pic>
        <p:nvPicPr>
          <p:cNvPr id="16393" name="Picture 9" descr="pregn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068638"/>
            <a:ext cx="2047875" cy="3098800"/>
          </a:xfrm>
          <a:prstGeom prst="rect">
            <a:avLst/>
          </a:prstGeom>
          <a:noFill/>
        </p:spPr>
      </p:pic>
      <p:pic>
        <p:nvPicPr>
          <p:cNvPr id="16395" name="Picture 11" descr="pregnant%20wo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997200"/>
            <a:ext cx="3960812" cy="2978150"/>
          </a:xfrm>
          <a:prstGeom prst="rect">
            <a:avLst/>
          </a:prstGeom>
          <a:noFill/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95288" y="6453188"/>
            <a:ext cx="316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000"/>
              <a:t>Vir slik: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147</Words>
  <Application>Microsoft Office PowerPoint</Application>
  <PresentationFormat>Diaprojekcija na zaslonu (4:3)</PresentationFormat>
  <Paragraphs>22</Paragraphs>
  <Slides>11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3" baseType="lpstr">
      <vt:lpstr>Arial</vt:lpstr>
      <vt:lpstr>Privzeti načrt</vt:lpstr>
      <vt:lpstr>Ali dojenčke res prinesejo štorklje?</vt:lpstr>
      <vt:lpstr>Kako se začne novo življenje?</vt:lpstr>
      <vt:lpstr>Mame imajo jajčece  v svojem telesu.</vt:lpstr>
      <vt:lpstr>Jajčece in semenčece se združita.</vt:lpstr>
      <vt:lpstr>V maminem telesu se začne razvijati otrok. </vt:lpstr>
      <vt:lpstr>V devetih mesecih se otrok v maternici zelo razvije. </vt:lpstr>
      <vt:lpstr>Mamica mora večkrat obiskat zdravnika, da preveri, če se otrok pravilno razvija. </vt:lpstr>
      <vt:lpstr>Hrano in kisik otrok dobiva po popkovini. </vt:lpstr>
      <vt:lpstr>Tudi mamino telo se spreminja. </vt:lpstr>
      <vt:lpstr>Po devetih mesecih nosečnosti nastopi poseben dan za mamico in očka.  Rodi se otrok, katerega sta se tako zelo veselila. In zanju je najlepši na svetu. </vt:lpstr>
      <vt:lpstr>Torej… ali dojenčke res prinesejo štorklje???</vt:lpstr>
    </vt:vector>
  </TitlesOfParts>
  <Company>SHovnik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Povej mi, kdo dela otroke?</dc:title>
  <dc:creator>Sabina-Saso</dc:creator>
  <cp:lastModifiedBy>Učitelj</cp:lastModifiedBy>
  <cp:revision>14</cp:revision>
  <dcterms:created xsi:type="dcterms:W3CDTF">2007-02-18T19:19:18Z</dcterms:created>
  <dcterms:modified xsi:type="dcterms:W3CDTF">2020-04-06T09:30:30Z</dcterms:modified>
</cp:coreProperties>
</file>