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26080-67EA-4DE4-B359-AA5903EEB18F}" type="datetimeFigureOut">
              <a:rPr lang="sl-SI" smtClean="0"/>
              <a:t>14.4.2020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963-2607-4B40-8AA5-4949B2CAD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91504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26080-67EA-4DE4-B359-AA5903EEB18F}" type="datetimeFigureOut">
              <a:rPr lang="sl-SI" smtClean="0"/>
              <a:t>14.4.2020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963-2607-4B40-8AA5-4949B2CAD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391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26080-67EA-4DE4-B359-AA5903EEB18F}" type="datetimeFigureOut">
              <a:rPr lang="sl-SI" smtClean="0"/>
              <a:t>14.4.2020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963-2607-4B40-8AA5-4949B2CAD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647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26080-67EA-4DE4-B359-AA5903EEB18F}" type="datetimeFigureOut">
              <a:rPr lang="sl-SI" smtClean="0"/>
              <a:t>14.4.2020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963-2607-4B40-8AA5-4949B2CAD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167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26080-67EA-4DE4-B359-AA5903EEB18F}" type="datetimeFigureOut">
              <a:rPr lang="sl-SI" smtClean="0"/>
              <a:t>14.4.2020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963-2607-4B40-8AA5-4949B2CAD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075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26080-67EA-4DE4-B359-AA5903EEB18F}" type="datetimeFigureOut">
              <a:rPr lang="sl-SI" smtClean="0"/>
              <a:t>14.4.2020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963-2607-4B40-8AA5-4949B2CAD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913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26080-67EA-4DE4-B359-AA5903EEB18F}" type="datetimeFigureOut">
              <a:rPr lang="sl-SI" smtClean="0"/>
              <a:t>14.4.2020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963-2607-4B40-8AA5-4949B2CAD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163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26080-67EA-4DE4-B359-AA5903EEB18F}" type="datetimeFigureOut">
              <a:rPr lang="sl-SI" smtClean="0"/>
              <a:t>14.4.2020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963-2607-4B40-8AA5-4949B2CAD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200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26080-67EA-4DE4-B359-AA5903EEB18F}" type="datetimeFigureOut">
              <a:rPr lang="sl-SI" smtClean="0"/>
              <a:t>14.4.2020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963-2607-4B40-8AA5-4949B2CAD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376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26080-67EA-4DE4-B359-AA5903EEB18F}" type="datetimeFigureOut">
              <a:rPr lang="sl-SI" smtClean="0"/>
              <a:t>14.4.2020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963-2607-4B40-8AA5-4949B2CAD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6632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26080-67EA-4DE4-B359-AA5903EEB18F}" type="datetimeFigureOut">
              <a:rPr lang="sl-SI" smtClean="0"/>
              <a:t>14.4.2020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E963-2607-4B40-8AA5-4949B2CAD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542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26080-67EA-4DE4-B359-AA5903EEB18F}" type="datetimeFigureOut">
              <a:rPr lang="sl-SI" smtClean="0"/>
              <a:t>14.4.2020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4E963-2607-4B40-8AA5-4949B2CAD0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846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Anica in grozovitež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Desa Muck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67924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3D4A8610-A2DD-4D3D-9E66-98D3C48B2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8224" r="3131" b="2181"/>
          <a:stretch/>
        </p:blipFill>
        <p:spPr>
          <a:xfrm>
            <a:off x="1083651" y="0"/>
            <a:ext cx="10024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73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4787254E-828D-4F5E-94DD-20593A720E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9595" r="4366" b="3053"/>
          <a:stretch/>
        </p:blipFill>
        <p:spPr>
          <a:xfrm>
            <a:off x="984295" y="0"/>
            <a:ext cx="10223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12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E6837F29-7A44-4CB0-BE40-1067AF59B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7975" r="4453" b="2804"/>
          <a:stretch/>
        </p:blipFill>
        <p:spPr>
          <a:xfrm>
            <a:off x="1169350" y="0"/>
            <a:ext cx="9853299" cy="684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32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3B311813-4897-4262-B7F9-46FB906A3F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8975" r="4265" b="2051"/>
          <a:stretch/>
        </p:blipFill>
        <p:spPr>
          <a:xfrm>
            <a:off x="1057859" y="0"/>
            <a:ext cx="10076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55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83ACF660-D187-4FBC-B285-4C40BF6779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9471" r="4542" b="2056"/>
          <a:stretch/>
        </p:blipFill>
        <p:spPr>
          <a:xfrm>
            <a:off x="1034603" y="0"/>
            <a:ext cx="10122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86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644ED1FF-E37E-46FD-B351-A3D97B815E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8100" r="4101" b="1060"/>
          <a:stretch/>
        </p:blipFill>
        <p:spPr>
          <a:xfrm>
            <a:off x="1119482" y="0"/>
            <a:ext cx="995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42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2E462353-4DE8-49EA-ACA3-F9CBD2B3A8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9471" r="5335" b="4299"/>
          <a:stretch/>
        </p:blipFill>
        <p:spPr>
          <a:xfrm>
            <a:off x="952500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59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939E334B-50B2-481F-9DF1-70E9A4D71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9595" r="4629" b="1184"/>
          <a:stretch/>
        </p:blipFill>
        <p:spPr>
          <a:xfrm>
            <a:off x="1172799" y="0"/>
            <a:ext cx="9846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36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C5140E38-4CCC-49DD-A20A-8348584D7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" t="8722" r="5336" b="1183"/>
          <a:stretch/>
        </p:blipFill>
        <p:spPr>
          <a:xfrm>
            <a:off x="1062526" y="0"/>
            <a:ext cx="10066947" cy="685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2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A4B30D39-07D5-4980-99BE-84DA7B516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" t="8474" r="3307" b="1434"/>
          <a:stretch/>
        </p:blipFill>
        <p:spPr>
          <a:xfrm>
            <a:off x="1125610" y="0"/>
            <a:ext cx="9940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24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996AD09F-2D97-41E1-B9CE-9176580D68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1" b="28598"/>
          <a:stretch/>
        </p:blipFill>
        <p:spPr>
          <a:xfrm>
            <a:off x="3670181" y="-1"/>
            <a:ext cx="4747426" cy="687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76D2FBBF-18A6-480E-8B72-603A06F0C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" t="8598" r="4277" b="810"/>
          <a:stretch/>
        </p:blipFill>
        <p:spPr>
          <a:xfrm>
            <a:off x="1113803" y="0"/>
            <a:ext cx="9964394" cy="683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90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1689AE8F-C535-4087-80D4-B0A9B1E37A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7227" r="5159" b="2679"/>
          <a:stretch/>
        </p:blipFill>
        <p:spPr>
          <a:xfrm>
            <a:off x="1233443" y="11596"/>
            <a:ext cx="9725114" cy="68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38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581E418D-793F-44EF-B9B0-5FEF27248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8474" r="5688"/>
          <a:stretch/>
        </p:blipFill>
        <p:spPr>
          <a:xfrm>
            <a:off x="1297536" y="0"/>
            <a:ext cx="9596927" cy="685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2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933483A1-0CFD-493E-9BC6-1D58C7BA5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8847" r="5952"/>
          <a:stretch/>
        </p:blipFill>
        <p:spPr>
          <a:xfrm>
            <a:off x="1327446" y="9199"/>
            <a:ext cx="9537107" cy="683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92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6B8C5677-53B2-4880-B670-24913DDAF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7975" r="4277"/>
          <a:stretch/>
        </p:blipFill>
        <p:spPr>
          <a:xfrm>
            <a:off x="1284717" y="5286"/>
            <a:ext cx="9622565" cy="685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16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033BFF56-B7FC-4D78-9D3E-B64938575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10716" r="6129"/>
          <a:stretch/>
        </p:blipFill>
        <p:spPr>
          <a:xfrm>
            <a:off x="1092437" y="-9917"/>
            <a:ext cx="10007126" cy="686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56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A7EC079E-C6E3-4DEA-BFD3-9940C9227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11091" r="5864"/>
          <a:stretch/>
        </p:blipFill>
        <p:spPr>
          <a:xfrm>
            <a:off x="1049708" y="0"/>
            <a:ext cx="10092583" cy="687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7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A19EE023-8C88-4C30-A846-878449820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3" r="5496"/>
          <a:stretch/>
        </p:blipFill>
        <p:spPr>
          <a:xfrm>
            <a:off x="1037527" y="0"/>
            <a:ext cx="10116946" cy="685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70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A67A38E6-3122-46BC-BD95-518035DC3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 r="5864"/>
          <a:stretch/>
        </p:blipFill>
        <p:spPr>
          <a:xfrm>
            <a:off x="994798" y="0"/>
            <a:ext cx="10202404" cy="686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98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D1D3E425-1484-4260-B7A2-1C55DCE93A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3" r="6040"/>
          <a:stretch/>
        </p:blipFill>
        <p:spPr>
          <a:xfrm>
            <a:off x="1030439" y="0"/>
            <a:ext cx="10131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17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B2795477-A9F6-4034-81A9-5DF058593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7227" r="4012" b="3426"/>
          <a:stretch/>
        </p:blipFill>
        <p:spPr>
          <a:xfrm>
            <a:off x="1026628" y="0"/>
            <a:ext cx="10138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16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7EFA08E9-318B-4970-93D5-751A95B7D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9" r="7274"/>
          <a:stretch/>
        </p:blipFill>
        <p:spPr>
          <a:xfrm>
            <a:off x="1101620" y="0"/>
            <a:ext cx="9988759" cy="686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76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2480366A-7909-4605-BD9B-2465DDC63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 r="6040"/>
          <a:stretch/>
        </p:blipFill>
        <p:spPr>
          <a:xfrm>
            <a:off x="1016163" y="0"/>
            <a:ext cx="10159674" cy="68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44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DCCFBB2D-54E3-4AEC-BB67-7FD48B93F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 r="6921"/>
          <a:stretch/>
        </p:blipFill>
        <p:spPr>
          <a:xfrm>
            <a:off x="1093075" y="0"/>
            <a:ext cx="10005850" cy="68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33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B3FB4955-97F1-464B-AA98-A045B4127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" r="8156"/>
          <a:stretch/>
        </p:blipFill>
        <p:spPr>
          <a:xfrm>
            <a:off x="1169987" y="0"/>
            <a:ext cx="9852026" cy="686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0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7F0763FB-6768-4368-B397-E683E8EFC6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4" r="6393"/>
          <a:stretch/>
        </p:blipFill>
        <p:spPr>
          <a:xfrm>
            <a:off x="1148622" y="6816"/>
            <a:ext cx="9894755" cy="68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05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A444E085-FA17-4B2A-8534-7B5E57E86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2" r="6921"/>
          <a:stretch/>
        </p:blipFill>
        <p:spPr>
          <a:xfrm>
            <a:off x="1152895" y="0"/>
            <a:ext cx="9886209" cy="685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43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58CA585E-F9FA-49D5-85E0-B1D826DF8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6" r="5335"/>
          <a:stretch/>
        </p:blipFill>
        <p:spPr>
          <a:xfrm>
            <a:off x="1046073" y="15669"/>
            <a:ext cx="10099853" cy="684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687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17F6552D-A1F7-4949-A6FD-A34D493698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5" r="6304"/>
          <a:stretch/>
        </p:blipFill>
        <p:spPr>
          <a:xfrm>
            <a:off x="1063165" y="6134"/>
            <a:ext cx="10065669" cy="685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34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77C260BB-1C9F-4FE6-B30E-EB321F3282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" r="6128"/>
          <a:stretch/>
        </p:blipFill>
        <p:spPr>
          <a:xfrm>
            <a:off x="1293901" y="-28227"/>
            <a:ext cx="9604197" cy="688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41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4F204023-81CD-4D9A-B852-E57F33443D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6729" r="3836" b="3426"/>
          <a:stretch/>
        </p:blipFill>
        <p:spPr>
          <a:xfrm>
            <a:off x="1088164" y="165"/>
            <a:ext cx="10015671" cy="68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50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48F1C1D-A47F-46EB-9E8E-A60ED8264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6728" r="4678" b="3053"/>
          <a:stretch/>
        </p:blipFill>
        <p:spPr>
          <a:xfrm>
            <a:off x="1178081" y="-2449"/>
            <a:ext cx="9835838" cy="68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7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623B42C4-2294-4D4F-97B8-5CA3DFF9E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9346" r="4365" b="1682"/>
          <a:stretch/>
        </p:blipFill>
        <p:spPr>
          <a:xfrm>
            <a:off x="1067761" y="0"/>
            <a:ext cx="10056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74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46781D7E-BE65-4AC0-A21D-BA0C616F72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9471" r="4277" b="3801"/>
          <a:stretch/>
        </p:blipFill>
        <p:spPr>
          <a:xfrm>
            <a:off x="1011621" y="0"/>
            <a:ext cx="10168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08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24E96202-B2F6-4186-9F95-C1DBA1DB7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7227" r="4718" b="2554"/>
          <a:stretch/>
        </p:blipFill>
        <p:spPr>
          <a:xfrm>
            <a:off x="1156155" y="0"/>
            <a:ext cx="9879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82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955CD041-7B2C-4FCD-BC1D-87C942B97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7851" r="4365" b="3052"/>
          <a:stretch/>
        </p:blipFill>
        <p:spPr>
          <a:xfrm>
            <a:off x="1103568" y="0"/>
            <a:ext cx="9984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61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</Words>
  <Application>Microsoft Office PowerPoint</Application>
  <PresentationFormat>Širokozaslonsko</PresentationFormat>
  <Paragraphs>2</Paragraphs>
  <Slides>38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Officeova tema</vt:lpstr>
      <vt:lpstr>Anica in grozovitež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Anica in grozovitež</dc:title>
  <dc:creator>viz15</dc:creator>
  <cp:lastModifiedBy>viz15</cp:lastModifiedBy>
  <cp:revision>2</cp:revision>
  <dcterms:created xsi:type="dcterms:W3CDTF">2020-04-14T08:11:43Z</dcterms:created>
  <dcterms:modified xsi:type="dcterms:W3CDTF">2020-04-14T08:15:51Z</dcterms:modified>
</cp:coreProperties>
</file>