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CFFE-279B-4087-9B7A-7A7A26E90C39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16A9-0219-4124-8AA3-C1042A5731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707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CFFE-279B-4087-9B7A-7A7A26E90C39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16A9-0219-4124-8AA3-C1042A5731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856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CFFE-279B-4087-9B7A-7A7A26E90C39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16A9-0219-4124-8AA3-C1042A5731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630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CFFE-279B-4087-9B7A-7A7A26E90C39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16A9-0219-4124-8AA3-C1042A5731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009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CFFE-279B-4087-9B7A-7A7A26E90C39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16A9-0219-4124-8AA3-C1042A5731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3472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CFFE-279B-4087-9B7A-7A7A26E90C39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16A9-0219-4124-8AA3-C1042A5731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81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CFFE-279B-4087-9B7A-7A7A26E90C39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16A9-0219-4124-8AA3-C1042A5731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841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CFFE-279B-4087-9B7A-7A7A26E90C39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16A9-0219-4124-8AA3-C1042A5731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455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CFFE-279B-4087-9B7A-7A7A26E90C39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16A9-0219-4124-8AA3-C1042A5731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173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CFFE-279B-4087-9B7A-7A7A26E90C39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16A9-0219-4124-8AA3-C1042A5731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69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CFFE-279B-4087-9B7A-7A7A26E90C39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16A9-0219-4124-8AA3-C1042A5731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520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2CFFE-279B-4087-9B7A-7A7A26E90C39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E16A9-0219-4124-8AA3-C1042A5731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333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video" Target="../media/media2.mp4"/><Relationship Id="rId7" Type="http://schemas.openxmlformats.org/officeDocument/2006/relationships/audio" Target="../media/media4.m4a"/><Relationship Id="rId2" Type="http://schemas.microsoft.com/office/2007/relationships/media" Target="../media/media2.mp4"/><Relationship Id="rId1" Type="http://schemas.openxmlformats.org/officeDocument/2006/relationships/tags" Target="../tags/tag2.xml"/><Relationship Id="rId6" Type="http://schemas.microsoft.com/office/2007/relationships/media" Target="../media/media4.m4a"/><Relationship Id="rId11" Type="http://schemas.openxmlformats.org/officeDocument/2006/relationships/image" Target="../media/image3.png"/><Relationship Id="rId5" Type="http://schemas.openxmlformats.org/officeDocument/2006/relationships/audio" Target="../media/media3.m4a"/><Relationship Id="rId10" Type="http://schemas.openxmlformats.org/officeDocument/2006/relationships/image" Target="../media/image5.png"/><Relationship Id="rId4" Type="http://schemas.microsoft.com/office/2007/relationships/media" Target="../media/media3.m4a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2149" y="-52251"/>
            <a:ext cx="10515600" cy="1325563"/>
          </a:xfrm>
        </p:spPr>
        <p:txBody>
          <a:bodyPr>
            <a:normAutofit/>
          </a:bodyPr>
          <a:lstStyle/>
          <a:p>
            <a:r>
              <a:rPr lang="sl-S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DAN, NOČ – DAY, NIGHT</a:t>
            </a:r>
            <a:endParaRPr lang="sl-SI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62149" y="1241495"/>
            <a:ext cx="10837817" cy="59087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Pred igranjem igre najprej izdelaj dva kartončka. Na prvem naj bo narisan dan. Na drugem pa noč. </a:t>
            </a:r>
          </a:p>
          <a:p>
            <a:pPr marL="0" indent="0" algn="just">
              <a:buNone/>
            </a:pP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 začetku igranja igre naj služita kot pomoč. Potem igro poskusite igrati tudi brez kartončkov, le z ustnimi navodili.</a:t>
            </a:r>
          </a:p>
          <a:p>
            <a:pPr marL="0" indent="0" algn="just">
              <a:buNone/>
            </a:pP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dirty="0" smtClean="0"/>
          </a:p>
          <a:p>
            <a:pPr marL="0" indent="0" algn="just">
              <a:buNone/>
            </a:pPr>
            <a:endParaRPr lang="sl-SI" dirty="0"/>
          </a:p>
          <a:p>
            <a:pPr marL="0" indent="0" algn="just">
              <a:buNone/>
            </a:pPr>
            <a:endParaRPr lang="sl-SI" dirty="0" smtClean="0"/>
          </a:p>
          <a:p>
            <a:pPr marL="0" indent="0" algn="just">
              <a:buNone/>
            </a:pPr>
            <a:endParaRPr lang="sl-SI" dirty="0"/>
          </a:p>
          <a:p>
            <a:pPr marL="0" indent="0" algn="just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420" r="4794" b="3901"/>
          <a:stretch/>
        </p:blipFill>
        <p:spPr>
          <a:xfrm rot="16200000">
            <a:off x="1234478" y="1822330"/>
            <a:ext cx="1780158" cy="252481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r="1872"/>
          <a:stretch/>
        </p:blipFill>
        <p:spPr>
          <a:xfrm rot="5400000">
            <a:off x="7051220" y="1817139"/>
            <a:ext cx="1769776" cy="2524815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3547927" y="2194658"/>
            <a:ext cx="1477107" cy="475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DAY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9359477" y="2194658"/>
            <a:ext cx="1477107" cy="475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NIGHT</a:t>
            </a:r>
            <a:endParaRPr lang="sl-SI" dirty="0"/>
          </a:p>
        </p:txBody>
      </p:sp>
      <p:pic>
        <p:nvPicPr>
          <p:cNvPr id="12" name="Zvok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241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91"/>
    </mc:Choice>
    <mc:Fallback xmlns="">
      <p:transition spd="slow" advTm="37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69068" y="887495"/>
            <a:ext cx="10515600" cy="573489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POTEK IGRE: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Igra poteka tako, da se igralci razporedijo po prostoru. Izvedete jo lahko tudi na prostem. </a:t>
            </a: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Napovedovalec izmenično, v naključnem vrstnem redu govori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besedi DAY in NIGHT. </a:t>
            </a: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Gibanje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menjujete glede na navodila. Igralec, ki se zmoti izpade. Tisti, ki ostane zadnji v igri, je zmagovalec. </a:t>
            </a:r>
          </a:p>
          <a:p>
            <a:pPr marL="0" indent="0" algn="just">
              <a:buNone/>
            </a:pP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Lažja različica igre je, da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predvajate zvočni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posnetek, kjer je vloga napovedovalca moja. </a:t>
            </a:r>
          </a:p>
          <a:p>
            <a:pPr marL="0" indent="0" algn="just">
              <a:buNone/>
            </a:pPr>
            <a:endParaRPr lang="sl-SI" dirty="0" smtClean="0"/>
          </a:p>
          <a:p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9068" y="-178024"/>
            <a:ext cx="10515600" cy="1325563"/>
          </a:xfrm>
        </p:spPr>
        <p:txBody>
          <a:bodyPr>
            <a:normAutofit/>
          </a:bodyPr>
          <a:lstStyle/>
          <a:p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DAN, NOČ – DAY, NIGHT</a:t>
            </a:r>
            <a:endParaRPr lang="sl-SI" sz="3600" dirty="0"/>
          </a:p>
        </p:txBody>
      </p:sp>
      <p:pic>
        <p:nvPicPr>
          <p:cNvPr id="8" name="video-87d2ff6acf018dd12e97f21f8b463059-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803485" y="1542320"/>
            <a:ext cx="2192782" cy="3891617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10"/>
          <a:srcRect l="63772" t="20063" r="2372" b="10603"/>
          <a:stretch/>
        </p:blipFill>
        <p:spPr>
          <a:xfrm>
            <a:off x="8520749" y="1614613"/>
            <a:ext cx="3242891" cy="3735483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10"/>
          <a:srcRect l="15686" t="19816" r="50714" b="10604"/>
          <a:stretch/>
        </p:blipFill>
        <p:spPr>
          <a:xfrm>
            <a:off x="5009835" y="1614613"/>
            <a:ext cx="3206844" cy="3735483"/>
          </a:xfrm>
          <a:prstGeom prst="rect">
            <a:avLst/>
          </a:prstGeom>
        </p:spPr>
      </p:pic>
      <p:pic>
        <p:nvPicPr>
          <p:cNvPr id="23" name="Navodila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32925" y="6022580"/>
            <a:ext cx="487363" cy="487363"/>
          </a:xfrm>
          <a:prstGeom prst="rect">
            <a:avLst/>
          </a:prstGeom>
        </p:spPr>
      </p:pic>
      <p:pic>
        <p:nvPicPr>
          <p:cNvPr id="44" name="Zvok 4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564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082"/>
    </mc:Choice>
    <mc:Fallback xmlns="">
      <p:transition spd="slow" advTm="172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45035" objId="8"/>
        <p14:stopEvt time="51056" objId="8"/>
        <p14:playEvt time="110499" objId="23"/>
        <p14:stopEvt time="171372" objId="2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9.8|10.6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29.6|8.4|5.5|6.3|25.7|19.6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4211</TotalTime>
  <Words>133</Words>
  <Application>Microsoft Office PowerPoint</Application>
  <PresentationFormat>Širokozaslonsko</PresentationFormat>
  <Paragraphs>38</Paragraphs>
  <Slides>2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Officeova tema</vt:lpstr>
      <vt:lpstr>DAN, NOČ – DAY, NIGHT</vt:lpstr>
      <vt:lpstr>DAN, NOČ – DAY, NIGHT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Anja Smolej</dc:creator>
  <cp:lastModifiedBy>SIO</cp:lastModifiedBy>
  <cp:revision>17</cp:revision>
  <dcterms:created xsi:type="dcterms:W3CDTF">2020-05-08T12:31:45Z</dcterms:created>
  <dcterms:modified xsi:type="dcterms:W3CDTF">2020-05-11T13:08:30Z</dcterms:modified>
</cp:coreProperties>
</file>