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7"/>
  </p:notesMasterIdLst>
  <p:sldIdLst>
    <p:sldId id="289" r:id="rId2"/>
    <p:sldId id="290" r:id="rId3"/>
    <p:sldId id="291" r:id="rId4"/>
    <p:sldId id="292" r:id="rId5"/>
    <p:sldId id="293" r:id="rId6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900FF"/>
    <a:srgbClr val="FF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n-C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737F1-9148-4F0D-9F54-D50C88A2CCA2}" type="datetimeFigureOut">
              <a:rPr lang="arn-CL" smtClean="0"/>
              <a:t>25-03-2020</a:t>
            </a:fld>
            <a:endParaRPr lang="arn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n-C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n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D3C60-B9C9-4A03-B6A7-15F7BA0EDA73}" type="slidenum">
              <a:rPr lang="arn-CL" smtClean="0"/>
              <a:t>‹#›</a:t>
            </a:fld>
            <a:endParaRPr lang="arn-CL"/>
          </a:p>
        </p:txBody>
      </p:sp>
    </p:spTree>
    <p:extLst>
      <p:ext uri="{BB962C8B-B14F-4D97-AF65-F5344CB8AC3E}">
        <p14:creationId xmlns:p14="http://schemas.microsoft.com/office/powerpoint/2010/main" val="1019963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D3C60-B9C9-4A03-B6A7-15F7BA0EDA73}" type="slidenum">
              <a:rPr lang="arn-CL" smtClean="0"/>
              <a:t>1</a:t>
            </a:fld>
            <a:endParaRPr lang="arn-C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D3C60-B9C9-4A03-B6A7-15F7BA0EDA73}" type="slidenum">
              <a:rPr lang="arn-CL" smtClean="0"/>
              <a:t>2</a:t>
            </a:fld>
            <a:endParaRPr lang="arn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D3C60-B9C9-4A03-B6A7-15F7BA0EDA73}" type="slidenum">
              <a:rPr lang="arn-CL" smtClean="0"/>
              <a:t>3</a:t>
            </a:fld>
            <a:endParaRPr lang="arn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n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D3C60-B9C9-4A03-B6A7-15F7BA0EDA73}" type="slidenum">
              <a:rPr lang="arn-CL" smtClean="0"/>
              <a:t>4</a:t>
            </a:fld>
            <a:endParaRPr lang="arn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024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n-CL"/>
            </a:p>
          </p:txBody>
        </p:sp>
        <p:sp>
          <p:nvSpPr>
            <p:cNvPr id="1024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n-CL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</p:grpSp>
      <p:sp>
        <p:nvSpPr>
          <p:cNvPr id="1024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B3AE20-E8A0-4127-9F73-76CC03D2346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88374-DC7F-46B0-9F7A-2DBBE5DEEFA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CBBF3-60B4-4303-A9C2-0F3F4648E84A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D6270E69-F926-4849-8728-1C605843598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873DD-CB3B-405E-B80F-7FAF18C87428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3ECFF-31EE-4FF6-849F-CD45236BEA4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C8B46-7912-4958-9B09-2DC6329C5BE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2651BB-0900-4656-BB6E-D6C763FFD90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3355B-C189-4087-858F-940D574A241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E5D08C-92F6-413F-B6A9-62E724B111F0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n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8C9FA-D298-41C3-9568-18BC014464D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arn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n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B6985D-7BFD-4A40-AFBB-CFE5D22E362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921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n-CL"/>
            </a:p>
          </p:txBody>
        </p:sp>
        <p:sp>
          <p:nvSpPr>
            <p:cNvPr id="922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n-CL"/>
            </a:p>
          </p:txBody>
        </p:sp>
        <p:sp>
          <p:nvSpPr>
            <p:cNvPr id="922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arn-CL"/>
            </a:p>
          </p:txBody>
        </p:sp>
        <p:sp>
          <p:nvSpPr>
            <p:cNvPr id="922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922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922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922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  <p:sp>
          <p:nvSpPr>
            <p:cNvPr id="922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arn-CL"/>
            </a:p>
          </p:txBody>
        </p:sp>
      </p:grpSp>
      <p:sp>
        <p:nvSpPr>
          <p:cNvPr id="92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92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sl-SI"/>
          </a:p>
        </p:txBody>
      </p:sp>
      <p:sp>
        <p:nvSpPr>
          <p:cNvPr id="92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B36A629-CC8C-4E0C-B83B-2EB3586BC47E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923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 naslova matrice</a:t>
            </a:r>
          </a:p>
        </p:txBody>
      </p:sp>
      <p:sp>
        <p:nvSpPr>
          <p:cNvPr id="923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n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476250"/>
            <a:ext cx="8385175" cy="738187"/>
          </a:xfrm>
        </p:spPr>
        <p:txBody>
          <a:bodyPr/>
          <a:lstStyle/>
          <a:p>
            <a:pPr algn="ctr"/>
            <a:r>
              <a:rPr lang="sl-SI" dirty="0">
                <a:solidFill>
                  <a:srgbClr val="9900FF"/>
                </a:solidFill>
                <a:latin typeface="Arial" charset="0"/>
              </a:rPr>
              <a:t/>
            </a:r>
            <a:br>
              <a:rPr lang="sl-SI" dirty="0">
                <a:solidFill>
                  <a:srgbClr val="9900FF"/>
                </a:solidFill>
                <a:latin typeface="Arial" charset="0"/>
              </a:rPr>
            </a:br>
            <a:r>
              <a:rPr lang="sl-SI" dirty="0">
                <a:solidFill>
                  <a:schemeClr val="tx2">
                    <a:lumMod val="90000"/>
                  </a:schemeClr>
                </a:solidFill>
                <a:latin typeface="Arial" charset="0"/>
              </a:rPr>
              <a:t>SPOMLADANSKA OPRAVILA</a:t>
            </a:r>
            <a:r>
              <a:rPr lang="sl-SI" dirty="0">
                <a:solidFill>
                  <a:srgbClr val="9900FF"/>
                </a:solidFill>
                <a:latin typeface="Arial" charset="0"/>
              </a:rPr>
              <a:t/>
            </a:r>
            <a:br>
              <a:rPr lang="sl-SI" dirty="0">
                <a:solidFill>
                  <a:srgbClr val="9900FF"/>
                </a:solidFill>
                <a:latin typeface="Arial" charset="0"/>
              </a:rPr>
            </a:br>
            <a:r>
              <a:rPr lang="sl-SI" dirty="0">
                <a:solidFill>
                  <a:srgbClr val="9900FF"/>
                </a:solidFill>
                <a:latin typeface="Arial" charset="0"/>
              </a:rPr>
              <a:t/>
            </a:r>
            <a:br>
              <a:rPr lang="sl-SI" dirty="0">
                <a:solidFill>
                  <a:srgbClr val="9900FF"/>
                </a:solidFill>
                <a:latin typeface="Arial" charset="0"/>
              </a:rPr>
            </a:br>
            <a:r>
              <a:rPr lang="sl-SI" sz="3200" dirty="0">
                <a:solidFill>
                  <a:srgbClr val="000000"/>
                </a:solidFill>
                <a:latin typeface="Arial" charset="0"/>
              </a:rPr>
              <a:t>SADOVNJAK - OBREZOVANJE</a:t>
            </a:r>
            <a:endParaRPr lang="sl-SI" sz="3200" dirty="0">
              <a:solidFill>
                <a:srgbClr val="000000"/>
              </a:solidFill>
            </a:endParaRPr>
          </a:p>
        </p:txBody>
      </p:sp>
      <p:pic>
        <p:nvPicPr>
          <p:cNvPr id="61444" name="Picture 4" descr="rez_breskve[1]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99592" y="2492375"/>
            <a:ext cx="3143250" cy="4191000"/>
          </a:xfrm>
          <a:noFill/>
          <a:ln/>
        </p:spPr>
      </p:pic>
      <p:pic>
        <p:nvPicPr>
          <p:cNvPr id="61446" name="Picture 6" descr="rez_spodrezovanj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960" y="3012281"/>
            <a:ext cx="4200525" cy="3151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otnik 1">
            <a:extLst>
              <a:ext uri="{FF2B5EF4-FFF2-40B4-BE49-F238E27FC236}">
                <a16:creationId xmlns:a16="http://schemas.microsoft.com/office/drawing/2014/main" id="{83812188-2AF9-4300-92A5-ED787892FC09}"/>
              </a:ext>
            </a:extLst>
          </p:cNvPr>
          <p:cNvSpPr/>
          <p:nvPr/>
        </p:nvSpPr>
        <p:spPr>
          <a:xfrm>
            <a:off x="2627784" y="548680"/>
            <a:ext cx="458619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6000" b="1" dirty="0">
                <a:solidFill>
                  <a:srgbClr val="000000"/>
                </a:solidFill>
              </a:rPr>
              <a:t>VRT, POLJE</a:t>
            </a: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33C72ECD-5944-4276-932D-4DE4DC330945}"/>
              </a:ext>
            </a:extLst>
          </p:cNvPr>
          <p:cNvSpPr/>
          <p:nvPr/>
        </p:nvSpPr>
        <p:spPr>
          <a:xfrm>
            <a:off x="827584" y="1564343"/>
            <a:ext cx="1368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>
                <a:solidFill>
                  <a:srgbClr val="000000"/>
                </a:solidFill>
              </a:rPr>
              <a:t>LOPATIMO</a:t>
            </a: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B5867964-D180-4B89-A940-FB7C725BD9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0" y="2060848"/>
            <a:ext cx="4110203" cy="3082652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F4CDB2CA-5CFF-43D1-B9F1-B7CF3ED8AF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12976"/>
            <a:ext cx="4251393" cy="3188545"/>
          </a:xfrm>
          <a:prstGeom prst="rect">
            <a:avLst/>
          </a:prstGeom>
        </p:spPr>
      </p:pic>
      <p:sp>
        <p:nvSpPr>
          <p:cNvPr id="11" name="Pravokotnik 10">
            <a:extLst>
              <a:ext uri="{FF2B5EF4-FFF2-40B4-BE49-F238E27FC236}">
                <a16:creationId xmlns:a16="http://schemas.microsoft.com/office/drawing/2014/main" id="{5BBE25E0-6A8B-4C50-9A00-E5D8E07F3056}"/>
              </a:ext>
            </a:extLst>
          </p:cNvPr>
          <p:cNvSpPr/>
          <p:nvPr/>
        </p:nvSpPr>
        <p:spPr>
          <a:xfrm>
            <a:off x="6084168" y="2492896"/>
            <a:ext cx="11849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b="1" dirty="0">
                <a:solidFill>
                  <a:srgbClr val="000000"/>
                </a:solidFill>
              </a:rPr>
              <a:t>ORJEMO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840F9A3-F123-432B-8D03-031265C7E4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56992"/>
            <a:ext cx="4756499" cy="3168352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11CBCEC-B847-4DA7-87F2-E2DF92D8020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397" y="188640"/>
            <a:ext cx="4448100" cy="3029669"/>
          </a:xfrm>
          <a:prstGeom prst="rect">
            <a:avLst/>
          </a:prstGeom>
        </p:spPr>
      </p:pic>
      <p:sp>
        <p:nvSpPr>
          <p:cNvPr id="8" name="Pravokotnik 7">
            <a:extLst>
              <a:ext uri="{FF2B5EF4-FFF2-40B4-BE49-F238E27FC236}">
                <a16:creationId xmlns:a16="http://schemas.microsoft.com/office/drawing/2014/main" id="{33AB231A-9CEB-41A5-B3BF-4713C546F0F9}"/>
              </a:ext>
            </a:extLst>
          </p:cNvPr>
          <p:cNvSpPr/>
          <p:nvPr/>
        </p:nvSpPr>
        <p:spPr>
          <a:xfrm>
            <a:off x="1115616" y="2260327"/>
            <a:ext cx="23042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b="1" dirty="0">
                <a:solidFill>
                  <a:srgbClr val="000000"/>
                </a:solidFill>
              </a:rPr>
              <a:t>SEJEMO  </a:t>
            </a:r>
          </a:p>
          <a:p>
            <a:pPr algn="ctr"/>
            <a:r>
              <a:rPr lang="sl-SI" dirty="0">
                <a:solidFill>
                  <a:srgbClr val="000000"/>
                </a:solidFill>
              </a:rPr>
              <a:t>MAJHNA SEMENA, KI JIH POSUJEMO</a:t>
            </a:r>
            <a:endParaRPr lang="sl-SI" b="1" dirty="0">
              <a:solidFill>
                <a:srgbClr val="000000"/>
              </a:solidFill>
            </a:endParaRP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CE9D90F9-AB2E-4AE7-9AFD-6C4AC150CA18}"/>
              </a:ext>
            </a:extLst>
          </p:cNvPr>
          <p:cNvSpPr/>
          <p:nvPr/>
        </p:nvSpPr>
        <p:spPr>
          <a:xfrm>
            <a:off x="5580112" y="3365376"/>
            <a:ext cx="33843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b="1" dirty="0">
                <a:solidFill>
                  <a:srgbClr val="000000"/>
                </a:solidFill>
              </a:rPr>
              <a:t>SADIMO</a:t>
            </a:r>
          </a:p>
          <a:p>
            <a:pPr marL="285750" indent="-285750">
              <a:buFontTx/>
              <a:buChar char="-"/>
            </a:pPr>
            <a:r>
              <a:rPr lang="sl-SI" dirty="0">
                <a:solidFill>
                  <a:srgbClr val="000000"/>
                </a:solidFill>
              </a:rPr>
              <a:t>VEČJA SEMENA, KO V ZEMLJO VTAKNEMO VSAKO SEME POSEBEJ</a:t>
            </a:r>
          </a:p>
          <a:p>
            <a:pPr marL="285750" indent="-285750">
              <a:buFontTx/>
              <a:buChar char="-"/>
            </a:pPr>
            <a:r>
              <a:rPr lang="sl-SI" dirty="0">
                <a:solidFill>
                  <a:srgbClr val="000000"/>
                </a:solidFill>
              </a:rPr>
              <a:t>SADIKE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:a16="http://schemas.microsoft.com/office/drawing/2014/main" id="{CB7F1B0F-5A6C-4170-916E-E3DDD106FA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37692"/>
            <a:ext cx="6573924" cy="4382616"/>
          </a:xfrm>
          <a:prstGeom prst="rect">
            <a:avLst/>
          </a:prstGeom>
        </p:spPr>
      </p:pic>
      <p:sp>
        <p:nvSpPr>
          <p:cNvPr id="5" name="Naslov 4">
            <a:extLst>
              <a:ext uri="{FF2B5EF4-FFF2-40B4-BE49-F238E27FC236}">
                <a16:creationId xmlns:a16="http://schemas.microsoft.com/office/drawing/2014/main" id="{129D9BA0-F273-4F00-ACDC-3CA9744A9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3888" y="476672"/>
            <a:ext cx="16930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sz="2000" b="1" dirty="0">
                <a:solidFill>
                  <a:srgbClr val="000000"/>
                </a:solidFill>
              </a:rPr>
              <a:t>ZALIVAMO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777C5B-1231-4CE5-BDF4-B0C9B1E3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dirty="0"/>
              <a:t>KAJ RASTLINE POTREBUJEJO ZA RAST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2121E51C-9201-4FA3-8E36-AE7CF6ED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2367" y="2204864"/>
            <a:ext cx="2581672" cy="659904"/>
          </a:xfrm>
        </p:spPr>
        <p:txBody>
          <a:bodyPr/>
          <a:lstStyle/>
          <a:p>
            <a:pPr marL="0" indent="0" algn="ctr">
              <a:buNone/>
            </a:pPr>
            <a:r>
              <a:rPr lang="sl-SI" dirty="0">
                <a:solidFill>
                  <a:srgbClr val="000000"/>
                </a:solidFill>
              </a:rPr>
              <a:t>SVETLOBO</a:t>
            </a:r>
          </a:p>
        </p:txBody>
      </p:sp>
      <p:sp>
        <p:nvSpPr>
          <p:cNvPr id="4" name="Označba mesta vsebine 2">
            <a:extLst>
              <a:ext uri="{FF2B5EF4-FFF2-40B4-BE49-F238E27FC236}">
                <a16:creationId xmlns:a16="http://schemas.microsoft.com/office/drawing/2014/main" id="{45F200FF-EBD3-4B21-8007-5992BE74612B}"/>
              </a:ext>
            </a:extLst>
          </p:cNvPr>
          <p:cNvSpPr txBox="1">
            <a:spLocks/>
          </p:cNvSpPr>
          <p:nvPr/>
        </p:nvSpPr>
        <p:spPr bwMode="auto">
          <a:xfrm>
            <a:off x="4687156" y="3347938"/>
            <a:ext cx="2581672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sl-SI" kern="0" dirty="0">
                <a:solidFill>
                  <a:srgbClr val="000000"/>
                </a:solidFill>
              </a:rPr>
              <a:t>TOPLOTO</a:t>
            </a:r>
          </a:p>
        </p:txBody>
      </p:sp>
      <p:sp>
        <p:nvSpPr>
          <p:cNvPr id="5" name="Označba mesta vsebine 2">
            <a:extLst>
              <a:ext uri="{FF2B5EF4-FFF2-40B4-BE49-F238E27FC236}">
                <a16:creationId xmlns:a16="http://schemas.microsoft.com/office/drawing/2014/main" id="{6163749A-AB57-4863-919F-4EA4BE2CB44B}"/>
              </a:ext>
            </a:extLst>
          </p:cNvPr>
          <p:cNvSpPr txBox="1">
            <a:spLocks/>
          </p:cNvSpPr>
          <p:nvPr/>
        </p:nvSpPr>
        <p:spPr bwMode="auto">
          <a:xfrm>
            <a:off x="190363" y="4031510"/>
            <a:ext cx="2581672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sl-SI" kern="0" dirty="0">
                <a:solidFill>
                  <a:srgbClr val="000000"/>
                </a:solidFill>
              </a:rPr>
              <a:t>HRANO IZ ZEMLJE</a:t>
            </a:r>
          </a:p>
        </p:txBody>
      </p:sp>
      <p:sp>
        <p:nvSpPr>
          <p:cNvPr id="6" name="Označba mesta vsebine 2">
            <a:extLst>
              <a:ext uri="{FF2B5EF4-FFF2-40B4-BE49-F238E27FC236}">
                <a16:creationId xmlns:a16="http://schemas.microsoft.com/office/drawing/2014/main" id="{4625A5F5-B538-4ACC-A000-822702D8AB85}"/>
              </a:ext>
            </a:extLst>
          </p:cNvPr>
          <p:cNvSpPr txBox="1">
            <a:spLocks/>
          </p:cNvSpPr>
          <p:nvPr/>
        </p:nvSpPr>
        <p:spPr bwMode="auto">
          <a:xfrm>
            <a:off x="5977992" y="4115107"/>
            <a:ext cx="2581672" cy="659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sl-SI" kern="0" dirty="0">
                <a:solidFill>
                  <a:srgbClr val="000000"/>
                </a:solidFill>
              </a:rPr>
              <a:t>VODA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0DF491E8-EC9F-49EA-87E5-B952AC396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6949" y="2434361"/>
            <a:ext cx="1597149" cy="1597149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617E97F5-7D3E-49CB-8FAE-188BB205A7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042" y="4789472"/>
            <a:ext cx="3251572" cy="1824053"/>
          </a:xfrm>
          <a:prstGeom prst="rect">
            <a:avLst/>
          </a:prstGeom>
        </p:spPr>
      </p:pic>
      <p:pic>
        <p:nvPicPr>
          <p:cNvPr id="12" name="Slika 11">
            <a:extLst>
              <a:ext uri="{FF2B5EF4-FFF2-40B4-BE49-F238E27FC236}">
                <a16:creationId xmlns:a16="http://schemas.microsoft.com/office/drawing/2014/main" id="{1D2337CB-0940-4D77-A4BE-D2524B3F8F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919" y="1619349"/>
            <a:ext cx="2273907" cy="1597149"/>
          </a:xfrm>
          <a:prstGeom prst="rect">
            <a:avLst/>
          </a:prstGeom>
        </p:spPr>
      </p:pic>
      <p:pic>
        <p:nvPicPr>
          <p:cNvPr id="14" name="Slika 13">
            <a:extLst>
              <a:ext uri="{FF2B5EF4-FFF2-40B4-BE49-F238E27FC236}">
                <a16:creationId xmlns:a16="http://schemas.microsoft.com/office/drawing/2014/main" id="{A030B2C5-3889-4C22-BDF1-6C2EE6D4FB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378" y="482030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626061"/>
      </p:ext>
    </p:extLst>
  </p:cSld>
  <p:clrMapOvr>
    <a:masterClrMapping/>
  </p:clrMapOvr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48</Words>
  <Application>Microsoft Office PowerPoint</Application>
  <PresentationFormat>Diaprojekcija na zaslonu (4:3)</PresentationFormat>
  <Paragraphs>19</Paragraphs>
  <Slides>5</Slides>
  <Notes>4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Plasti stekla</vt:lpstr>
      <vt:lpstr> SPOMLADANSKA OPRAVILA  SADOVNJAK - OBREZOVANJE</vt:lpstr>
      <vt:lpstr>PowerPointova predstavitev</vt:lpstr>
      <vt:lpstr>PowerPointova predstavitev</vt:lpstr>
      <vt:lpstr>ZALIVAMO</vt:lpstr>
      <vt:lpstr>KAJ RASTLINE POTREBUJEJO ZA RAST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POMLAD</dc:title>
  <dc:creator>Jensterle</dc:creator>
  <cp:lastModifiedBy>SIO</cp:lastModifiedBy>
  <cp:revision>25</cp:revision>
  <dcterms:created xsi:type="dcterms:W3CDTF">2009-04-01T18:20:50Z</dcterms:created>
  <dcterms:modified xsi:type="dcterms:W3CDTF">2020-03-25T13:49:38Z</dcterms:modified>
</cp:coreProperties>
</file>