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59" r:id="rId6"/>
    <p:sldId id="261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53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18C3-966A-4EB4-A03F-63AE1E6EFA14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0FC5-6317-4886-930E-790BD119A8A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8438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18C3-966A-4EB4-A03F-63AE1E6EFA14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0FC5-6317-4886-930E-790BD119A8A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8284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18C3-966A-4EB4-A03F-63AE1E6EFA14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0FC5-6317-4886-930E-790BD119A8A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902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18C3-966A-4EB4-A03F-63AE1E6EFA14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0FC5-6317-4886-930E-790BD119A8A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7528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18C3-966A-4EB4-A03F-63AE1E6EFA14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0FC5-6317-4886-930E-790BD119A8A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66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18C3-966A-4EB4-A03F-63AE1E6EFA14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0FC5-6317-4886-930E-790BD119A8A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5000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18C3-966A-4EB4-A03F-63AE1E6EFA14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0FC5-6317-4886-930E-790BD119A8A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265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18C3-966A-4EB4-A03F-63AE1E6EFA14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0FC5-6317-4886-930E-790BD119A8A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786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18C3-966A-4EB4-A03F-63AE1E6EFA14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0FC5-6317-4886-930E-790BD119A8A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18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18C3-966A-4EB4-A03F-63AE1E6EFA14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0FC5-6317-4886-930E-790BD119A8A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8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18C3-966A-4EB4-A03F-63AE1E6EFA14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0FC5-6317-4886-930E-790BD119A8A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440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F18C3-966A-4EB4-A03F-63AE1E6EFA14}" type="datetimeFigureOut">
              <a:rPr lang="sl-SI" smtClean="0"/>
              <a:t>8. 05. 2020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A0FC5-6317-4886-930E-790BD119A8A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890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6BajCsFfA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audio" Target="../media/media2.m4a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6.png"/><Relationship Id="rId10" Type="http://schemas.openxmlformats.org/officeDocument/2006/relationships/image" Target="../media/image12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54628" y="7240976"/>
            <a:ext cx="9144000" cy="1655762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2050" name="Picture 2" descr="hugging ea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2" y="1579360"/>
            <a:ext cx="4037603" cy="403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2768490" y="2967334"/>
            <a:ext cx="72376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GREMO OKROG SVETA</a:t>
            </a:r>
            <a:endParaRPr lang="sl-SI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Ste pripravljeni na potovanje?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  <a:p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10" name="zZ6BajCsFf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1106512"/>
            <a:ext cx="10003971" cy="5627233"/>
          </a:xfrm>
          <a:prstGeom prst="rect">
            <a:avLst/>
          </a:prstGeom>
        </p:spPr>
      </p:pic>
      <p:pic>
        <p:nvPicPr>
          <p:cNvPr id="1028" name="Picture 4" descr="Bitmoji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803" y="-169205"/>
            <a:ext cx="2509611" cy="250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avokotnik 10"/>
          <p:cNvSpPr/>
          <p:nvPr/>
        </p:nvSpPr>
        <p:spPr>
          <a:xfrm>
            <a:off x="8839200" y="446596"/>
            <a:ext cx="3056709" cy="648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https://www.youtube.com/watch?v=zZ6BajCsFfA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1460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         Zemljo najbolje prikazuje globus</a:t>
            </a:r>
            <a:endParaRPr lang="sl-SI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107" y="1436914"/>
            <a:ext cx="3832661" cy="5421086"/>
          </a:xfrm>
        </p:spPr>
      </p:pic>
    </p:spTree>
    <p:extLst>
      <p:ext uri="{BB962C8B-B14F-4D97-AF65-F5344CB8AC3E}">
        <p14:creationId xmlns:p14="http://schemas.microsoft.com/office/powerpoint/2010/main" val="365175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7" b="18551"/>
          <a:stretch/>
        </p:blipFill>
        <p:spPr>
          <a:xfrm>
            <a:off x="1383279" y="522513"/>
            <a:ext cx="9425441" cy="6102221"/>
          </a:xfrm>
        </p:spPr>
      </p:pic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0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776"/>
    </mc:Choice>
    <mc:Fallback>
      <p:transition spd="slow" advTm="59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8533" x="755650" y="5238750"/>
          <p14:tracePt t="18695" x="755650" y="5232400"/>
          <p14:tracePt t="18703" x="755650" y="5226050"/>
          <p14:tracePt t="18713" x="755650" y="5207000"/>
          <p14:tracePt t="18725" x="755650" y="5156200"/>
          <p14:tracePt t="18742" x="971550" y="4781550"/>
          <p14:tracePt t="18758" x="1155700" y="4432300"/>
          <p14:tracePt t="18775" x="1301750" y="4178300"/>
          <p14:tracePt t="18792" x="1447800" y="3943350"/>
          <p14:tracePt t="18809" x="1644650" y="3657600"/>
          <p14:tracePt t="18825" x="1873250" y="3429000"/>
          <p14:tracePt t="18841" x="2133600" y="3213100"/>
          <p14:tracePt t="18858" x="2228850" y="3117850"/>
          <p14:tracePt t="18875" x="2374900" y="2940050"/>
          <p14:tracePt t="18891" x="2482850" y="2768600"/>
          <p14:tracePt t="18908" x="2520950" y="2654300"/>
          <p14:tracePt t="18925" x="2527300" y="2590800"/>
          <p14:tracePt t="18941" x="2527300" y="2540000"/>
          <p14:tracePt t="18982" x="2527300" y="2520950"/>
          <p14:tracePt t="18991" x="2527300" y="2501900"/>
          <p14:tracePt t="19009" x="2546350" y="2463800"/>
          <p14:tracePt t="19025" x="2565400" y="2438400"/>
          <p14:tracePt t="19041" x="2565400" y="2425700"/>
          <p14:tracePt t="19058" x="2578100" y="2400300"/>
          <p14:tracePt t="19075" x="2603500" y="2343150"/>
          <p14:tracePt t="19091" x="2622550" y="2279650"/>
          <p14:tracePt t="19108" x="2660650" y="2178050"/>
          <p14:tracePt t="19124" x="2673350" y="2082800"/>
          <p14:tracePt t="19141" x="2673350" y="1974850"/>
          <p14:tracePt t="19158" x="2686050" y="1917700"/>
          <p14:tracePt t="19174" x="2692400" y="1885950"/>
          <p14:tracePt t="19191" x="2698750" y="1854200"/>
          <p14:tracePt t="19208" x="2724150" y="1797050"/>
          <p14:tracePt t="19224" x="2724150" y="1752600"/>
          <p14:tracePt t="19241" x="2724150" y="1720850"/>
          <p14:tracePt t="19258" x="2736850" y="1689100"/>
          <p14:tracePt t="19274" x="2743200" y="1670050"/>
          <p14:tracePt t="19291" x="2743200" y="1663700"/>
          <p14:tracePt t="19308" x="2743200" y="1657350"/>
          <p14:tracePt t="19325" x="2743200" y="1644650"/>
          <p14:tracePt t="19341" x="2743200" y="1625600"/>
          <p14:tracePt t="19358" x="2743200" y="1612900"/>
          <p14:tracePt t="19374" x="2743200" y="1581150"/>
          <p14:tracePt t="19391" x="2743200" y="1555750"/>
          <p14:tracePt t="19408" x="2724150" y="1517650"/>
          <p14:tracePt t="19424" x="2692400" y="1466850"/>
          <p14:tracePt t="19441" x="2635250" y="1397000"/>
          <p14:tracePt t="19458" x="2565400" y="1339850"/>
          <p14:tracePt t="19474" x="2514600" y="1314450"/>
          <p14:tracePt t="19491" x="2476500" y="1295400"/>
          <p14:tracePt t="19508" x="2451100" y="1282700"/>
          <p14:tracePt t="19525" x="2432050" y="1282700"/>
          <p14:tracePt t="19615" x="2413000" y="1282700"/>
          <p14:tracePt t="19623" x="2400300" y="1282700"/>
          <p14:tracePt t="19633" x="2381250" y="1282700"/>
          <p14:tracePt t="19641" x="2368550" y="1282700"/>
          <p14:tracePt t="19658" x="2330450" y="1282700"/>
          <p14:tracePt t="19674" x="2292350" y="1282700"/>
          <p14:tracePt t="19691" x="2260600" y="1282700"/>
          <p14:tracePt t="19708" x="2247900" y="1282700"/>
          <p14:tracePt t="19724" x="2222500" y="1295400"/>
          <p14:tracePt t="19741" x="2190750" y="1327150"/>
          <p14:tracePt t="19758" x="2165350" y="1346200"/>
          <p14:tracePt t="19775" x="2133600" y="1377950"/>
          <p14:tracePt t="19791" x="2114550" y="1397000"/>
          <p14:tracePt t="19808" x="2076450" y="1447800"/>
          <p14:tracePt t="19824" x="2044700" y="1492250"/>
          <p14:tracePt t="19841" x="2025650" y="1536700"/>
          <p14:tracePt t="19858" x="2000250" y="1568450"/>
          <p14:tracePt t="19874" x="1993900" y="1606550"/>
          <p14:tracePt t="19891" x="1993900" y="1631950"/>
          <p14:tracePt t="19907" x="1993900" y="1682750"/>
          <p14:tracePt t="19924" x="1993900" y="1720850"/>
          <p14:tracePt t="19941" x="1981200" y="1790700"/>
          <p14:tracePt t="19957" x="1974850" y="1828800"/>
          <p14:tracePt t="19974" x="1968500" y="1885950"/>
          <p14:tracePt t="19991" x="1962150" y="1936750"/>
          <p14:tracePt t="20008" x="1949450" y="2000250"/>
          <p14:tracePt t="20024" x="1943100" y="2038350"/>
          <p14:tracePt t="20041" x="1936750" y="2095500"/>
          <p14:tracePt t="20058" x="1924050" y="2146300"/>
          <p14:tracePt t="20074" x="1917700" y="2184400"/>
          <p14:tracePt t="20091" x="1917700" y="2235200"/>
          <p14:tracePt t="20107" x="1917700" y="2266950"/>
          <p14:tracePt t="20124" x="1917700" y="2298700"/>
          <p14:tracePt t="20141" x="1924050" y="2330450"/>
          <p14:tracePt t="20158" x="1943100" y="2374900"/>
          <p14:tracePt t="20174" x="1962150" y="2413000"/>
          <p14:tracePt t="20191" x="1974850" y="2438400"/>
          <p14:tracePt t="20207" x="1987550" y="2463800"/>
          <p14:tracePt t="20224" x="1993900" y="2489200"/>
          <p14:tracePt t="20241" x="2012950" y="2527300"/>
          <p14:tracePt t="20257" x="2032000" y="2552700"/>
          <p14:tracePt t="20274" x="2032000" y="2571750"/>
          <p14:tracePt t="20291" x="2044700" y="2590800"/>
          <p14:tracePt t="20307" x="2044700" y="2609850"/>
          <p14:tracePt t="20324" x="2057400" y="2635250"/>
          <p14:tracePt t="20328" x="2063750" y="2654300"/>
          <p14:tracePt t="20341" x="2076450" y="2698750"/>
          <p14:tracePt t="20357" x="2095500" y="2743200"/>
          <p14:tracePt t="20374" x="2101850" y="2787650"/>
          <p14:tracePt t="20391" x="2120900" y="2825750"/>
          <p14:tracePt t="20407" x="2133600" y="2851150"/>
          <p14:tracePt t="20424" x="2139950" y="2882900"/>
          <p14:tracePt t="20441" x="2152650" y="2914650"/>
          <p14:tracePt t="20510" x="2152650" y="2927350"/>
          <p14:tracePt t="20518" x="2159000" y="2927350"/>
          <p14:tracePt t="20528" x="2159000" y="2933700"/>
          <p14:tracePt t="20541" x="2159000" y="2946400"/>
          <p14:tracePt t="20558" x="2165350" y="2959100"/>
          <p14:tracePt t="20574" x="2184400" y="2997200"/>
          <p14:tracePt t="20590" x="2197100" y="3041650"/>
          <p14:tracePt t="20607" x="2222500" y="3086100"/>
          <p14:tracePt t="20624" x="2228850" y="3117850"/>
          <p14:tracePt t="20640" x="2241550" y="3162300"/>
          <p14:tracePt t="20657" x="2254250" y="3194050"/>
          <p14:tracePt t="20674" x="2273300" y="3244850"/>
          <p14:tracePt t="20690" x="2292350" y="3314700"/>
          <p14:tracePt t="20707" x="2298700" y="3365500"/>
          <p14:tracePt t="20724" x="2317750" y="3403600"/>
          <p14:tracePt t="20741" x="2324100" y="3441700"/>
          <p14:tracePt t="20757" x="2349500" y="3498850"/>
          <p14:tracePt t="20774" x="2355850" y="3524250"/>
          <p14:tracePt t="20790" x="2374900" y="3562350"/>
          <p14:tracePt t="20807" x="2406650" y="3613150"/>
          <p14:tracePt t="20825" x="2413000" y="3638550"/>
          <p14:tracePt t="20840" x="2432050" y="3670300"/>
          <p14:tracePt t="20857" x="2444750" y="3683000"/>
          <p14:tracePt t="20877" x="2457450" y="3695700"/>
          <p14:tracePt t="20907" x="2470150" y="3721100"/>
          <p14:tracePt t="20924" x="2476500" y="3733800"/>
          <p14:tracePt t="20940" x="2501900" y="3771900"/>
          <p14:tracePt t="20957" x="2546350" y="3816350"/>
          <p14:tracePt t="20974" x="2578100" y="3848100"/>
          <p14:tracePt t="20990" x="2609850" y="3873500"/>
          <p14:tracePt t="21007" x="2628900" y="3886200"/>
          <p14:tracePt t="21024" x="2635250" y="3892550"/>
          <p14:tracePt t="21093" x="2654300" y="3892550"/>
          <p14:tracePt t="21101" x="2660650" y="3892550"/>
          <p14:tracePt t="21110" x="2686050" y="3892550"/>
          <p14:tracePt t="21124" x="2705100" y="3892550"/>
          <p14:tracePt t="21140" x="2730500" y="3892550"/>
          <p14:tracePt t="21157" x="2762250" y="3886200"/>
          <p14:tracePt t="21174" x="2774950" y="3886200"/>
          <p14:tracePt t="21190" x="2794000" y="3873500"/>
          <p14:tracePt t="21207" x="2806700" y="3873500"/>
          <p14:tracePt t="21223" x="2844800" y="3860800"/>
          <p14:tracePt t="21240" x="2876550" y="3841750"/>
          <p14:tracePt t="21257" x="2921000" y="3822700"/>
          <p14:tracePt t="21273" x="2984500" y="3797300"/>
          <p14:tracePt t="21290" x="3048000" y="3759200"/>
          <p14:tracePt t="21307" x="3098800" y="3733800"/>
          <p14:tracePt t="21323" x="3136900" y="3702050"/>
          <p14:tracePt t="21340" x="3181350" y="3670300"/>
          <p14:tracePt t="21342" x="3206750" y="3638550"/>
          <p14:tracePt t="21357" x="3263900" y="3594100"/>
          <p14:tracePt t="21373" x="3314700" y="3549650"/>
          <p14:tracePt t="21390" x="3378200" y="3492500"/>
          <p14:tracePt t="21407" x="3422650" y="3454400"/>
          <p14:tracePt t="21423" x="3473450" y="3416300"/>
          <p14:tracePt t="21440" x="3524250" y="3378200"/>
          <p14:tracePt t="21457" x="3556000" y="3346450"/>
          <p14:tracePt t="21474" x="3594100" y="3295650"/>
          <p14:tracePt t="21490" x="3632200" y="3251200"/>
          <p14:tracePt t="21507" x="3651250" y="3232150"/>
          <p14:tracePt t="21524" x="3670300" y="3194050"/>
          <p14:tracePt t="21541" x="3702050" y="3124200"/>
          <p14:tracePt t="21557" x="3759200" y="3067050"/>
          <p14:tracePt t="21574" x="3784600" y="3028950"/>
          <p14:tracePt t="21590" x="3822700" y="2965450"/>
          <p14:tracePt t="21607" x="3841750" y="2914650"/>
          <p14:tracePt t="21624" x="3860800" y="2870200"/>
          <p14:tracePt t="21640" x="3879850" y="2813050"/>
          <p14:tracePt t="21657" x="3905250" y="2762250"/>
          <p14:tracePt t="21673" x="3924300" y="2705100"/>
          <p14:tracePt t="21690" x="3937000" y="2647950"/>
          <p14:tracePt t="21707" x="3956050" y="2597150"/>
          <p14:tracePt t="21723" x="3956050" y="2565400"/>
          <p14:tracePt t="21740" x="3962400" y="2540000"/>
          <p14:tracePt t="21757" x="3962400" y="2482850"/>
          <p14:tracePt t="21773" x="3975100" y="2432050"/>
          <p14:tracePt t="21790" x="3975100" y="2393950"/>
          <p14:tracePt t="21807" x="3981450" y="2355850"/>
          <p14:tracePt t="21824" x="3981450" y="2311400"/>
          <p14:tracePt t="21840" x="3981450" y="2279650"/>
          <p14:tracePt t="21857" x="3981450" y="2235200"/>
          <p14:tracePt t="21874" x="3994150" y="2209800"/>
          <p14:tracePt t="21890" x="3994150" y="2203450"/>
          <p14:tracePt t="21907" x="3994150" y="2190750"/>
          <p14:tracePt t="21923" x="3994150" y="2178050"/>
          <p14:tracePt t="21940" x="3994150" y="2165350"/>
          <p14:tracePt t="21957" x="3994150" y="2159000"/>
          <p14:tracePt t="21973" x="3994150" y="2152650"/>
          <p14:tracePt t="22007" x="3994150" y="2146300"/>
          <p14:tracePt t="22023" x="4006850" y="2133600"/>
          <p14:tracePt t="22040" x="4013200" y="2114550"/>
          <p14:tracePt t="22057" x="4025900" y="2082800"/>
          <p14:tracePt t="22073" x="4044950" y="2032000"/>
          <p14:tracePt t="22090" x="4051300" y="1962150"/>
          <p14:tracePt t="22107" x="4051300" y="1885950"/>
          <p14:tracePt t="22123" x="4051300" y="1816100"/>
          <p14:tracePt t="22140" x="4019550" y="1765300"/>
          <p14:tracePt t="22157" x="4006850" y="1720850"/>
          <p14:tracePt t="22173" x="3968750" y="1682750"/>
          <p14:tracePt t="22190" x="3937000" y="1644650"/>
          <p14:tracePt t="22207" x="3917950" y="1619250"/>
          <p14:tracePt t="22223" x="3873500" y="1593850"/>
          <p14:tracePt t="22240" x="3797300" y="1549400"/>
          <p14:tracePt t="22257" x="3765550" y="1536700"/>
          <p14:tracePt t="22290" x="3721100" y="1517650"/>
          <p14:tracePt t="22307" x="3663950" y="1485900"/>
          <p14:tracePt t="22323" x="3581400" y="1460500"/>
          <p14:tracePt t="22340" x="3505200" y="1454150"/>
          <p14:tracePt t="22357" x="3429000" y="1435100"/>
          <p14:tracePt t="22359" x="3378200" y="1416050"/>
          <p14:tracePt t="22373" x="3302000" y="1397000"/>
          <p14:tracePt t="22390" x="3232150" y="1390650"/>
          <p14:tracePt t="22407" x="3155950" y="1377950"/>
          <p14:tracePt t="22423" x="3098800" y="1365250"/>
          <p14:tracePt t="22440" x="3009900" y="1365250"/>
          <p14:tracePt t="22456" x="2965450" y="1352550"/>
          <p14:tracePt t="22474" x="2889250" y="1352550"/>
          <p14:tracePt t="22490" x="2800350" y="1352550"/>
          <p14:tracePt t="22507" x="2717800" y="1352550"/>
          <p14:tracePt t="22524" x="2641600" y="1352550"/>
          <p14:tracePt t="22541" x="2571750" y="1352550"/>
          <p14:tracePt t="22557" x="2520950" y="1352550"/>
          <p14:tracePt t="22574" x="2444750" y="1352550"/>
          <p14:tracePt t="22590" x="2400300" y="1352550"/>
          <p14:tracePt t="22607" x="2355850" y="1352550"/>
          <p14:tracePt t="22623" x="2317750" y="1358900"/>
          <p14:tracePt t="22640" x="2279650" y="1384300"/>
          <p14:tracePt t="22657" x="2235200" y="1422400"/>
          <p14:tracePt t="22673" x="2209800" y="1454150"/>
          <p14:tracePt t="22690" x="2203450" y="1479550"/>
          <p14:tracePt t="22706" x="2203450" y="1524000"/>
          <p14:tracePt t="22723" x="2203450" y="1568450"/>
          <p14:tracePt t="22740" x="2235200" y="1625600"/>
          <p14:tracePt t="22757" x="2279650" y="1708150"/>
          <p14:tracePt t="22773" x="2349500" y="1854200"/>
          <p14:tracePt t="22790" x="2374900" y="1974850"/>
          <p14:tracePt t="22806" x="2400300" y="2095500"/>
          <p14:tracePt t="22823" x="2400300" y="2216150"/>
          <p14:tracePt t="22840" x="2400300" y="2324100"/>
          <p14:tracePt t="22856" x="2413000" y="2413000"/>
          <p14:tracePt t="22873" x="2419350" y="2457450"/>
          <p14:tracePt t="22890" x="2419350" y="2476500"/>
          <p14:tracePt t="22923" x="2419350" y="2482850"/>
          <p14:tracePt t="22940" x="2419350" y="2489200"/>
          <p14:tracePt t="22956" x="2419350" y="2495550"/>
          <p14:tracePt t="22973" x="2419350" y="2540000"/>
          <p14:tracePt t="22990" x="2419350" y="2590800"/>
          <p14:tracePt t="23006" x="2482850" y="2692400"/>
          <p14:tracePt t="23023" x="2565400" y="2800350"/>
          <p14:tracePt t="23040" x="2686050" y="2946400"/>
          <p14:tracePt t="23056" x="2870200" y="3130550"/>
          <p14:tracePt t="23073" x="3028950" y="3263900"/>
          <p14:tracePt t="23090" x="3149600" y="3371850"/>
          <p14:tracePt t="23106" x="3257550" y="3448050"/>
          <p14:tracePt t="23123" x="3308350" y="3486150"/>
          <p14:tracePt t="23140" x="3346450" y="3517900"/>
          <p14:tracePt t="23156" x="3359150" y="3530600"/>
          <p14:tracePt t="23173" x="3371850" y="3536950"/>
          <p14:tracePt t="23189" x="3384550" y="3549650"/>
          <p14:tracePt t="23206" x="3390900" y="3556000"/>
          <p14:tracePt t="23223" x="3397250" y="3568700"/>
          <p14:tracePt t="23240" x="3403600" y="3581400"/>
          <p14:tracePt t="23256" x="3422650" y="3600450"/>
          <p14:tracePt t="23273" x="3435350" y="3606800"/>
          <p14:tracePt t="23289" x="3448050" y="3625850"/>
          <p14:tracePt t="23306" x="3460750" y="3632200"/>
          <p14:tracePt t="23323" x="3460750" y="3638550"/>
          <p14:tracePt t="23381" x="3460750" y="3644900"/>
          <p14:tracePt t="23397" x="3460750" y="3651250"/>
          <p14:tracePt t="23413" x="3454400" y="3663950"/>
          <p14:tracePt t="23421" x="3441700" y="3670300"/>
          <p14:tracePt t="23430" x="3429000" y="3683000"/>
          <p14:tracePt t="23439" x="3422650" y="3683000"/>
          <p14:tracePt t="23456" x="3397250" y="3702050"/>
          <p14:tracePt t="23473" x="3371850" y="3714750"/>
          <p14:tracePt t="23490" x="3340100" y="3721100"/>
          <p14:tracePt t="23506" x="3321050" y="3740150"/>
          <p14:tracePt t="23523" x="3276600" y="3746500"/>
          <p14:tracePt t="23539" x="3219450" y="3765550"/>
          <p14:tracePt t="23556" x="3162300" y="3771900"/>
          <p14:tracePt t="23573" x="3098800" y="3790950"/>
          <p14:tracePt t="23589" x="3041650" y="3816350"/>
          <p14:tracePt t="23606" x="3009900" y="3841750"/>
          <p14:tracePt t="23623" x="2984500" y="3879850"/>
          <p14:tracePt t="23639" x="2959100" y="3924300"/>
          <p14:tracePt t="23656" x="2927350" y="4000500"/>
          <p14:tracePt t="23673" x="2889250" y="4102100"/>
          <p14:tracePt t="23689" x="2838450" y="4197350"/>
          <p14:tracePt t="23706" x="2806700" y="4298950"/>
          <p14:tracePt t="23723" x="2800350" y="4368800"/>
          <p14:tracePt t="23739" x="2781300" y="4432300"/>
          <p14:tracePt t="23756" x="2781300" y="4483100"/>
          <p14:tracePt t="23773" x="2781300" y="4559300"/>
          <p14:tracePt t="23789" x="2768600" y="4591050"/>
          <p14:tracePt t="23806" x="2768600" y="4629150"/>
          <p14:tracePt t="23823" x="2768600" y="4660900"/>
          <p14:tracePt t="23839" x="2768600" y="4692650"/>
          <p14:tracePt t="23856" x="2768600" y="4743450"/>
          <p14:tracePt t="23873" x="2768600" y="4800600"/>
          <p14:tracePt t="23889" x="2768600" y="4838700"/>
          <p14:tracePt t="23906" x="2781300" y="4889500"/>
          <p14:tracePt t="23923" x="2787650" y="4978400"/>
          <p14:tracePt t="23939" x="2806700" y="5060950"/>
          <p14:tracePt t="23956" x="2844800" y="5130800"/>
          <p14:tracePt t="23973" x="2889250" y="5219700"/>
          <p14:tracePt t="23989" x="2889250" y="5238750"/>
          <p14:tracePt t="24006" x="2908300" y="5302250"/>
          <p14:tracePt t="24023" x="2914650" y="5340350"/>
          <p14:tracePt t="24039" x="2927350" y="5384800"/>
          <p14:tracePt t="24056" x="2927350" y="5416550"/>
          <p14:tracePt t="24073" x="2933700" y="5441950"/>
          <p14:tracePt t="24089" x="2933700" y="5467350"/>
          <p14:tracePt t="24106" x="2933700" y="5492750"/>
          <p14:tracePt t="24122" x="2933700" y="5511800"/>
          <p14:tracePt t="24139" x="2933700" y="5537200"/>
          <p14:tracePt t="24156" x="2940050" y="5562600"/>
          <p14:tracePt t="24172" x="2940050" y="5594350"/>
          <p14:tracePt t="24189" x="2965450" y="5664200"/>
          <p14:tracePt t="24206" x="2990850" y="5721350"/>
          <p14:tracePt t="24222" x="3003550" y="5765800"/>
          <p14:tracePt t="24239" x="3003550" y="5797550"/>
          <p14:tracePt t="24256" x="3022600" y="5835650"/>
          <p14:tracePt t="24272" x="3035300" y="5854700"/>
          <p14:tracePt t="24289" x="3041650" y="5867400"/>
          <p14:tracePt t="24306" x="3041650" y="5880100"/>
          <p14:tracePt t="24322" x="3048000" y="5905500"/>
          <p14:tracePt t="24339" x="3048000" y="5930900"/>
          <p14:tracePt t="24356" x="3054350" y="5962650"/>
          <p14:tracePt t="24359" x="3067050" y="6007100"/>
          <p14:tracePt t="24372" x="3073400" y="6019800"/>
          <p14:tracePt t="24389" x="3092450" y="6089650"/>
          <p14:tracePt t="24406" x="3130550" y="6134100"/>
          <p14:tracePt t="24422" x="3168650" y="6191250"/>
          <p14:tracePt t="24439" x="3194050" y="6229350"/>
          <p14:tracePt t="24456" x="3206750" y="6248400"/>
          <p14:tracePt t="24472" x="3219450" y="6261100"/>
          <p14:tracePt t="24506" x="3225800" y="6273800"/>
          <p14:tracePt t="24522" x="3238500" y="6286500"/>
          <p14:tracePt t="24539" x="3257550" y="6311900"/>
          <p14:tracePt t="24556" x="3270250" y="6324600"/>
          <p14:tracePt t="24573" x="3289300" y="6343650"/>
          <p14:tracePt t="24589" x="3302000" y="6356350"/>
          <p14:tracePt t="24606" x="3308350" y="6362700"/>
          <p14:tracePt t="24622" x="3314700" y="6362700"/>
          <p14:tracePt t="24639" x="3327400" y="6375400"/>
          <p14:tracePt t="24656" x="3346450" y="6381750"/>
          <p14:tracePt t="24672" x="3359150" y="6381750"/>
          <p14:tracePt t="24689" x="3378200" y="6381750"/>
          <p14:tracePt t="24706" x="3409950" y="6381750"/>
          <p14:tracePt t="24722" x="3435350" y="6381750"/>
          <p14:tracePt t="24739" x="3467100" y="6381750"/>
          <p14:tracePt t="24756" x="3511550" y="6381750"/>
          <p14:tracePt t="24772" x="3536950" y="6381750"/>
          <p14:tracePt t="24789" x="3575050" y="6369050"/>
          <p14:tracePt t="24806" x="3587750" y="6362700"/>
          <p14:tracePt t="24822" x="3613150" y="6356350"/>
          <p14:tracePt t="24839" x="3651250" y="6343650"/>
          <p14:tracePt t="24855" x="3683000" y="6311900"/>
          <p14:tracePt t="24872" x="3721100" y="6286500"/>
          <p14:tracePt t="24889" x="3778250" y="6235700"/>
          <p14:tracePt t="24905" x="3835400" y="6184900"/>
          <p14:tracePt t="24922" x="3911600" y="6121400"/>
          <p14:tracePt t="24939" x="3987800" y="6051550"/>
          <p14:tracePt t="24955" x="4038600" y="6007100"/>
          <p14:tracePt t="24972" x="4083050" y="5969000"/>
          <p14:tracePt t="24989" x="4146550" y="5873750"/>
          <p14:tracePt t="25005" x="4191000" y="5778500"/>
          <p14:tracePt t="25022" x="4235450" y="5676900"/>
          <p14:tracePt t="25039" x="4267200" y="5588000"/>
          <p14:tracePt t="25055" x="4305300" y="5473700"/>
          <p14:tracePt t="25072" x="4330700" y="5372100"/>
          <p14:tracePt t="25089" x="4356100" y="5283200"/>
          <p14:tracePt t="25105" x="4400550" y="5181600"/>
          <p14:tracePt t="25122" x="4406900" y="5111750"/>
          <p14:tracePt t="25139" x="4445000" y="5029200"/>
          <p14:tracePt t="25156" x="4445000" y="4933950"/>
          <p14:tracePt t="25172" x="4451350" y="4845050"/>
          <p14:tracePt t="25189" x="4451350" y="4737100"/>
          <p14:tracePt t="25205" x="4451350" y="4654550"/>
          <p14:tracePt t="25222" x="4451350" y="4565650"/>
          <p14:tracePt t="25239" x="4451350" y="4483100"/>
          <p14:tracePt t="25255" x="4451350" y="4425950"/>
          <p14:tracePt t="25272" x="4445000" y="4349750"/>
          <p14:tracePt t="25289" x="4419600" y="4286250"/>
          <p14:tracePt t="25305" x="4400550" y="4229100"/>
          <p14:tracePt t="25322" x="4381500" y="4203700"/>
          <p14:tracePt t="25339" x="4349750" y="4152900"/>
          <p14:tracePt t="25375" x="4349750" y="4146550"/>
          <p14:tracePt t="25389" x="4318000" y="4127500"/>
          <p14:tracePt t="25405" x="4286250" y="4102100"/>
          <p14:tracePt t="25422" x="4267200" y="4095750"/>
          <p14:tracePt t="25439" x="4241800" y="4083050"/>
          <p14:tracePt t="25456" x="4210050" y="4051300"/>
          <p14:tracePt t="25472" x="4197350" y="4044950"/>
          <p14:tracePt t="25506" x="4184650" y="4044950"/>
          <p14:tracePt t="25522" x="4159250" y="4013200"/>
          <p14:tracePt t="25539" x="4121150" y="3994150"/>
          <p14:tracePt t="25555" x="4102100" y="3968750"/>
          <p14:tracePt t="25573" x="4051300" y="3956050"/>
          <p14:tracePt t="25589" x="4006850" y="3930650"/>
          <p14:tracePt t="25605" x="3905250" y="3879850"/>
          <p14:tracePt t="25622" x="3860800" y="3873500"/>
          <p14:tracePt t="25639" x="3822700" y="3848100"/>
          <p14:tracePt t="25655" x="3784600" y="3835400"/>
          <p14:tracePt t="25672" x="3740150" y="3829050"/>
          <p14:tracePt t="25689" x="3689350" y="3816350"/>
          <p14:tracePt t="25705" x="3670300" y="3816350"/>
          <p14:tracePt t="25722" x="3638550" y="3803650"/>
          <p14:tracePt t="25738" x="3625850" y="3803650"/>
          <p14:tracePt t="25755" x="3613150" y="3797300"/>
          <p14:tracePt t="25772" x="3587750" y="3784600"/>
          <p14:tracePt t="25788" x="3568700" y="3778250"/>
          <p14:tracePt t="25805" x="3517900" y="3752850"/>
          <p14:tracePt t="25822" x="3460750" y="3714750"/>
          <p14:tracePt t="25838" x="3416300" y="3683000"/>
          <p14:tracePt t="25855" x="3378200" y="3651250"/>
          <p14:tracePt t="25872" x="3340100" y="3632200"/>
          <p14:tracePt t="25889" x="3308350" y="3613150"/>
          <p14:tracePt t="25905" x="3289300" y="3594100"/>
          <p14:tracePt t="25922" x="3270250" y="3581400"/>
          <p14:tracePt t="25938" x="3244850" y="3568700"/>
          <p14:tracePt t="25955" x="3225800" y="3568700"/>
          <p14:tracePt t="25972" x="3213100" y="3568700"/>
          <p14:tracePt t="25989" x="3181350" y="3568700"/>
          <p14:tracePt t="26005" x="3136900" y="3568700"/>
          <p14:tracePt t="26022" x="3111500" y="3568700"/>
          <p14:tracePt t="26038" x="3073400" y="3562350"/>
          <p14:tracePt t="26055" x="3048000" y="3556000"/>
          <p14:tracePt t="26072" x="3035300" y="3556000"/>
          <p14:tracePt t="26105" x="3022600" y="3556000"/>
          <p14:tracePt t="26122" x="3016250" y="3556000"/>
          <p14:tracePt t="26138" x="2990850" y="3556000"/>
          <p14:tracePt t="26175" x="2978150" y="3556000"/>
          <p14:tracePt t="26188" x="2971800" y="3556000"/>
          <p14:tracePt t="26205" x="2952750" y="3556000"/>
          <p14:tracePt t="26302" x="2965450" y="3562350"/>
          <p14:tracePt t="26312" x="2984500" y="3562350"/>
          <p14:tracePt t="26318" x="3016250" y="3556000"/>
          <p14:tracePt t="26326" x="3048000" y="3549650"/>
          <p14:tracePt t="26338" x="3092450" y="3543300"/>
          <p14:tracePt t="26355" x="3263900" y="3543300"/>
          <p14:tracePt t="26372" x="3422650" y="3524250"/>
          <p14:tracePt t="26377" x="3530600" y="3517900"/>
          <p14:tracePt t="26389" x="3638550" y="3492500"/>
          <p14:tracePt t="26405" x="3917950" y="3346450"/>
          <p14:tracePt t="26422" x="3937000" y="3333750"/>
          <p14:tracePt t="26438" x="4013200" y="3270250"/>
          <p14:tracePt t="26472" x="4032250" y="3238500"/>
          <p14:tracePt t="26488" x="4089400" y="3206750"/>
          <p14:tracePt t="26505" x="4140200" y="3136900"/>
          <p14:tracePt t="26522" x="4254500" y="2921000"/>
          <p14:tracePt t="26539" x="4330700" y="2743200"/>
          <p14:tracePt t="26555" x="4406900" y="2590800"/>
          <p14:tracePt t="26572" x="4521200" y="2463800"/>
          <p14:tracePt t="26589" x="4622800" y="2330450"/>
          <p14:tracePt t="26605" x="4762500" y="2184400"/>
          <p14:tracePt t="26622" x="4819650" y="2133600"/>
          <p14:tracePt t="26639" x="4851400" y="2108200"/>
          <p14:tracePt t="26655" x="4883150" y="2095500"/>
          <p14:tracePt t="26672" x="4953000" y="2063750"/>
          <p14:tracePt t="26688" x="5029200" y="2032000"/>
          <p14:tracePt t="26705" x="5162550" y="1981200"/>
          <p14:tracePt t="26722" x="5372100" y="1930400"/>
          <p14:tracePt t="26738" x="5543550" y="1892300"/>
          <p14:tracePt t="26755" x="5784850" y="1847850"/>
          <p14:tracePt t="26772" x="5981700" y="1822450"/>
          <p14:tracePt t="26788" x="6299200" y="1778000"/>
          <p14:tracePt t="26805" x="6623050" y="1695450"/>
          <p14:tracePt t="26821" x="6775450" y="1644650"/>
          <p14:tracePt t="26838" x="6870700" y="1606550"/>
          <p14:tracePt t="26855" x="6934200" y="1574800"/>
          <p14:tracePt t="26871" x="6972300" y="1549400"/>
          <p14:tracePt t="26888" x="6991350" y="1517650"/>
          <p14:tracePt t="26905" x="6991350" y="1492250"/>
          <p14:tracePt t="26921" x="6991350" y="1447800"/>
          <p14:tracePt t="26938" x="6991350" y="1416050"/>
          <p14:tracePt t="26955" x="6991350" y="1377950"/>
          <p14:tracePt t="26971" x="6991350" y="1320800"/>
          <p14:tracePt t="26988" x="6991350" y="1263650"/>
          <p14:tracePt t="27005" x="6902450" y="1136650"/>
          <p14:tracePt t="27021" x="6858000" y="1073150"/>
          <p14:tracePt t="27038" x="6743700" y="1009650"/>
          <p14:tracePt t="27055" x="6642100" y="952500"/>
          <p14:tracePt t="27071" x="6515100" y="882650"/>
          <p14:tracePt t="27088" x="6394450" y="850900"/>
          <p14:tracePt t="27105" x="6305550" y="831850"/>
          <p14:tracePt t="27121" x="6210300" y="806450"/>
          <p14:tracePt t="27138" x="6134100" y="806450"/>
          <p14:tracePt t="27155" x="6051550" y="806450"/>
          <p14:tracePt t="27171" x="5962650" y="806450"/>
          <p14:tracePt t="27189" x="5867400" y="812800"/>
          <p14:tracePt t="27205" x="5772150" y="882650"/>
          <p14:tracePt t="27221" x="5689600" y="927100"/>
          <p14:tracePt t="27238" x="5600700" y="990600"/>
          <p14:tracePt t="27255" x="5524500" y="1073150"/>
          <p14:tracePt t="27271" x="5448300" y="1174750"/>
          <p14:tracePt t="27288" x="5410200" y="1257300"/>
          <p14:tracePt t="27305" x="5384800" y="1333500"/>
          <p14:tracePt t="27321" x="5346700" y="1416050"/>
          <p14:tracePt t="27338" x="5321300" y="1485900"/>
          <p14:tracePt t="27354" x="5295900" y="1562100"/>
          <p14:tracePt t="27371" x="5257800" y="1651000"/>
          <p14:tracePt t="27388" x="5251450" y="1720850"/>
          <p14:tracePt t="27392" x="5232400" y="1758950"/>
          <p14:tracePt t="27405" x="5226050" y="1803400"/>
          <p14:tracePt t="27421" x="5187950" y="1911350"/>
          <p14:tracePt t="27438" x="5181600" y="1962150"/>
          <p14:tracePt t="27455" x="5168900" y="2032000"/>
          <p14:tracePt t="27471" x="5162550" y="2120900"/>
          <p14:tracePt t="27488" x="5162550" y="2197100"/>
          <p14:tracePt t="27504" x="5156200" y="2273300"/>
          <p14:tracePt t="27521" x="5143500" y="2343150"/>
          <p14:tracePt t="27538" x="5130800" y="2387600"/>
          <p14:tracePt t="27555" x="5130800" y="2432050"/>
          <p14:tracePt t="27571" x="5124450" y="2489200"/>
          <p14:tracePt t="27588" x="5124450" y="2520950"/>
          <p14:tracePt t="27605" x="5124450" y="2565400"/>
          <p14:tracePt t="27621" x="5124450" y="2628900"/>
          <p14:tracePt t="27638" x="5124450" y="2667000"/>
          <p14:tracePt t="27654" x="5130800" y="2705100"/>
          <p14:tracePt t="27671" x="5143500" y="2730500"/>
          <p14:tracePt t="27688" x="5149850" y="2762250"/>
          <p14:tracePt t="27705" x="5162550" y="2787650"/>
          <p14:tracePt t="27721" x="5181600" y="2806700"/>
          <p14:tracePt t="27738" x="5181600" y="2819400"/>
          <p14:tracePt t="27754" x="5187950" y="2838450"/>
          <p14:tracePt t="27771" x="5207000" y="2851150"/>
          <p14:tracePt t="27788" x="5219700" y="2870200"/>
          <p14:tracePt t="27804" x="5257800" y="2882900"/>
          <p14:tracePt t="27821" x="5302250" y="2901950"/>
          <p14:tracePt t="27838" x="5321300" y="2914650"/>
          <p14:tracePt t="27854" x="5359400" y="2914650"/>
          <p14:tracePt t="27871" x="5391150" y="2914650"/>
          <p14:tracePt t="27888" x="5454650" y="2914650"/>
          <p14:tracePt t="27904" x="5518150" y="2914650"/>
          <p14:tracePt t="27921" x="5619750" y="2889250"/>
          <p14:tracePt t="27938" x="5727700" y="2876550"/>
          <p14:tracePt t="27954" x="5797550" y="2851150"/>
          <p14:tracePt t="27971" x="5848350" y="2832100"/>
          <p14:tracePt t="27988" x="5892800" y="2806700"/>
          <p14:tracePt t="28004" x="5924550" y="2774950"/>
          <p14:tracePt t="28021" x="5969000" y="2711450"/>
          <p14:tracePt t="28038" x="5981700" y="2692400"/>
          <p14:tracePt t="28054" x="6019800" y="2660650"/>
          <p14:tracePt t="28071" x="6045200" y="2622550"/>
          <p14:tracePt t="28088" x="6076950" y="2584450"/>
          <p14:tracePt t="28104" x="6102350" y="2540000"/>
          <p14:tracePt t="28121" x="6121400" y="2514600"/>
          <p14:tracePt t="28138" x="6134100" y="2482850"/>
          <p14:tracePt t="28154" x="6146800" y="2470150"/>
          <p14:tracePt t="28171" x="6159500" y="2451100"/>
          <p14:tracePt t="28188" x="6197600" y="2438400"/>
          <p14:tracePt t="28204" x="6203950" y="2425700"/>
          <p14:tracePt t="28221" x="6242050" y="2413000"/>
          <p14:tracePt t="28238" x="6273800" y="2406650"/>
          <p14:tracePt t="28254" x="6311900" y="2393950"/>
          <p14:tracePt t="28271" x="6362700" y="2387600"/>
          <p14:tracePt t="28288" x="6413500" y="2387600"/>
          <p14:tracePt t="28304" x="6470650" y="2387600"/>
          <p14:tracePt t="28321" x="6515100" y="2387600"/>
          <p14:tracePt t="28337" x="6584950" y="2387600"/>
          <p14:tracePt t="28354" x="6642100" y="2387600"/>
          <p14:tracePt t="28371" x="6699250" y="2387600"/>
          <p14:tracePt t="28387" x="6756400" y="2387600"/>
          <p14:tracePt t="28390" x="6769100" y="2387600"/>
          <p14:tracePt t="28404" x="6813550" y="2387600"/>
          <p14:tracePt t="28421" x="6927850" y="2349500"/>
          <p14:tracePt t="28437" x="6985000" y="2343150"/>
          <p14:tracePt t="28454" x="7054850" y="2324100"/>
          <p14:tracePt t="28471" x="7124700" y="2305050"/>
          <p14:tracePt t="28488" x="7207250" y="2266950"/>
          <p14:tracePt t="28504" x="7270750" y="2241550"/>
          <p14:tracePt t="28521" x="7308850" y="2228850"/>
          <p14:tracePt t="28538" x="7353300" y="2209800"/>
          <p14:tracePt t="28554" x="7385050" y="2184400"/>
          <p14:tracePt t="28571" x="7416800" y="2152650"/>
          <p14:tracePt t="28588" x="7448550" y="2120900"/>
          <p14:tracePt t="28604" x="7473950" y="2082800"/>
          <p14:tracePt t="28621" x="7493000" y="2032000"/>
          <p14:tracePt t="28637" x="7493000" y="1993900"/>
          <p14:tracePt t="28654" x="7493000" y="1962150"/>
          <p14:tracePt t="28671" x="7493000" y="1930400"/>
          <p14:tracePt t="28687" x="7493000" y="1911350"/>
          <p14:tracePt t="28704" x="7480300" y="1885950"/>
          <p14:tracePt t="28721" x="7442200" y="1828800"/>
          <p14:tracePt t="28737" x="7404100" y="1778000"/>
          <p14:tracePt t="28754" x="7334250" y="1689100"/>
          <p14:tracePt t="28770" x="7270750" y="1612900"/>
          <p14:tracePt t="28787" x="7207250" y="1536700"/>
          <p14:tracePt t="28804" x="7156450" y="1454150"/>
          <p14:tracePt t="28820" x="7067550" y="1358900"/>
          <p14:tracePt t="28837" x="7010400" y="1308100"/>
          <p14:tracePt t="28854" x="6965950" y="1263650"/>
          <p14:tracePt t="28870" x="6902450" y="1219200"/>
          <p14:tracePt t="28887" x="6864350" y="1174750"/>
          <p14:tracePt t="28904" x="6807200" y="1155700"/>
          <p14:tracePt t="28920" x="6737350" y="1130300"/>
          <p14:tracePt t="28937" x="6673850" y="1111250"/>
          <p14:tracePt t="28954" x="6629400" y="1104900"/>
          <p14:tracePt t="28970" x="6597650" y="1098550"/>
          <p14:tracePt t="28987" x="6584950" y="1098550"/>
          <p14:tracePt t="29004" x="6572250" y="1098550"/>
          <p14:tracePt t="29020" x="6521450" y="1098550"/>
          <p14:tracePt t="29037" x="6438900" y="1098550"/>
          <p14:tracePt t="29054" x="6388100" y="1117600"/>
          <p14:tracePt t="29070" x="6337300" y="1130300"/>
          <p14:tracePt t="29087" x="6311900" y="1136650"/>
          <p14:tracePt t="29104" x="6273800" y="1143000"/>
          <p14:tracePt t="29120" x="6223000" y="1168400"/>
          <p14:tracePt t="29137" x="6178550" y="1187450"/>
          <p14:tracePt t="29154" x="6146800" y="1206500"/>
          <p14:tracePt t="29170" x="6108700" y="1219200"/>
          <p14:tracePt t="29187" x="6076950" y="1231900"/>
          <p14:tracePt t="29204" x="6038850" y="1263650"/>
          <p14:tracePt t="29220" x="6013450" y="1289050"/>
          <p14:tracePt t="29237" x="6013450" y="1333500"/>
          <p14:tracePt t="29254" x="6013450" y="1365250"/>
          <p14:tracePt t="29270" x="6019800" y="1403350"/>
          <p14:tracePt t="29287" x="6038850" y="1441450"/>
          <p14:tracePt t="29304" x="6064250" y="1485900"/>
          <p14:tracePt t="29320" x="6070600" y="1511300"/>
          <p14:tracePt t="29337" x="6070600" y="1524000"/>
          <p14:tracePt t="29354" x="6064250" y="1543050"/>
          <p14:tracePt t="29370" x="6051550" y="1562100"/>
          <p14:tracePt t="29387" x="6045200" y="1568450"/>
          <p14:tracePt t="29404" x="6026150" y="1587500"/>
          <p14:tracePt t="29421" x="6019800" y="1593850"/>
          <p14:tracePt t="29425" x="6007100" y="1606550"/>
          <p14:tracePt t="29437" x="5994400" y="1619250"/>
          <p14:tracePt t="29454" x="5988050" y="1631950"/>
          <p14:tracePt t="29471" x="5988050" y="1644650"/>
          <p14:tracePt t="29487" x="5981700" y="1657350"/>
          <p14:tracePt t="29504" x="5981700" y="1676400"/>
          <p14:tracePt t="29537" x="5981700" y="1701800"/>
          <p14:tracePt t="29554" x="5994400" y="1720850"/>
          <p14:tracePt t="29570" x="6000750" y="1727200"/>
          <p14:tracePt t="29587" x="6019800" y="1727200"/>
          <p14:tracePt t="29604" x="6070600" y="1739900"/>
          <p14:tracePt t="29620" x="6134100" y="1752600"/>
          <p14:tracePt t="29637" x="6407150" y="1752600"/>
          <p14:tracePt t="29654" x="6654800" y="1752600"/>
          <p14:tracePt t="29670" x="6864350" y="1778000"/>
          <p14:tracePt t="29687" x="7092950" y="1797050"/>
          <p14:tracePt t="29704" x="7277100" y="1803400"/>
          <p14:tracePt t="29720" x="7429500" y="1822450"/>
          <p14:tracePt t="29737" x="7556500" y="1822450"/>
          <p14:tracePt t="29753" x="7632700" y="1822450"/>
          <p14:tracePt t="29770" x="7670800" y="1822450"/>
          <p14:tracePt t="29787" x="7734300" y="1809750"/>
          <p14:tracePt t="29803" x="7804150" y="1784350"/>
          <p14:tracePt t="29820" x="7880350" y="1778000"/>
          <p14:tracePt t="29837" x="7962900" y="1752600"/>
          <p14:tracePt t="29853" x="7988300" y="1739900"/>
          <p14:tracePt t="29870" x="7994650" y="1733550"/>
          <p14:tracePt t="29942" x="7994650" y="1720850"/>
          <p14:tracePt t="29960" x="7994650" y="1714500"/>
          <p14:tracePt t="29965" x="7994650" y="1708150"/>
          <p14:tracePt t="29975" x="7994650" y="1701800"/>
          <p14:tracePt t="29987" x="7994650" y="1689100"/>
          <p14:tracePt t="30003" x="8001000" y="1651000"/>
          <p14:tracePt t="30020" x="8001000" y="1638300"/>
          <p14:tracePt t="30037" x="8001000" y="1568450"/>
          <p14:tracePt t="30053" x="7975600" y="1511300"/>
          <p14:tracePt t="30070" x="7956550" y="1466850"/>
          <p14:tracePt t="30087" x="7924800" y="1422400"/>
          <p14:tracePt t="30103" x="7874000" y="1371600"/>
          <p14:tracePt t="30120" x="7842250" y="1346200"/>
          <p14:tracePt t="30137" x="7759700" y="1308100"/>
          <p14:tracePt t="30153" x="7658100" y="1282700"/>
          <p14:tracePt t="30170" x="7505700" y="1250950"/>
          <p14:tracePt t="30187" x="7385050" y="1219200"/>
          <p14:tracePt t="30203" x="7308850" y="1200150"/>
          <p14:tracePt t="30220" x="7264400" y="1187450"/>
          <p14:tracePt t="30237" x="7219950" y="1187450"/>
          <p14:tracePt t="30253" x="7181850" y="1187450"/>
          <p14:tracePt t="30270" x="7131050" y="1244600"/>
          <p14:tracePt t="30287" x="7092950" y="1308100"/>
          <p14:tracePt t="30303" x="7061200" y="1403350"/>
          <p14:tracePt t="30320" x="7048500" y="1492250"/>
          <p14:tracePt t="30337" x="7048500" y="1524000"/>
          <p14:tracePt t="30353" x="7042150" y="1574800"/>
          <p14:tracePt t="30370" x="7042150" y="1606550"/>
          <p14:tracePt t="30387" x="7042150" y="1644650"/>
          <p14:tracePt t="30403" x="7042150" y="1695450"/>
          <p14:tracePt t="30420" x="7029450" y="1752600"/>
          <p14:tracePt t="30437" x="7010400" y="1854200"/>
          <p14:tracePt t="30453" x="7010400" y="1949450"/>
          <p14:tracePt t="30470" x="6997700" y="2057400"/>
          <p14:tracePt t="30487" x="6997700" y="2146300"/>
          <p14:tracePt t="30504" x="6997700" y="2203450"/>
          <p14:tracePt t="30520" x="6997700" y="2254250"/>
          <p14:tracePt t="30537" x="6997700" y="2330450"/>
          <p14:tracePt t="30554" x="6997700" y="2400300"/>
          <p14:tracePt t="30570" x="6985000" y="2489200"/>
          <p14:tracePt t="30587" x="6985000" y="2552700"/>
          <p14:tracePt t="30604" x="6985000" y="2597150"/>
          <p14:tracePt t="30621" x="6985000" y="2654300"/>
          <p14:tracePt t="30637" x="6985000" y="2705100"/>
          <p14:tracePt t="30654" x="7023100" y="2825750"/>
          <p14:tracePt t="30670" x="7054850" y="2908300"/>
          <p14:tracePt t="30687" x="7092950" y="3022600"/>
          <p14:tracePt t="30704" x="7143750" y="3136900"/>
          <p14:tracePt t="30720" x="7200900" y="3251200"/>
          <p14:tracePt t="30737" x="7219950" y="3340100"/>
          <p14:tracePt t="30753" x="7289800" y="3416300"/>
          <p14:tracePt t="30770" x="7327900" y="3467100"/>
          <p14:tracePt t="30787" x="7366000" y="3549650"/>
          <p14:tracePt t="30804" x="7391400" y="3587750"/>
          <p14:tracePt t="30821" x="7423150" y="3638550"/>
          <p14:tracePt t="30837" x="7442200" y="3695700"/>
          <p14:tracePt t="30853" x="7486650" y="3784600"/>
          <p14:tracePt t="30870" x="7550150" y="3879850"/>
          <p14:tracePt t="30886" x="7607300" y="3943350"/>
          <p14:tracePt t="30903" x="7658100" y="4013200"/>
          <p14:tracePt t="30920" x="7740650" y="4089400"/>
          <p14:tracePt t="30937" x="7797800" y="4127500"/>
          <p14:tracePt t="30953" x="7848600" y="4159250"/>
          <p14:tracePt t="30970" x="7918450" y="4191000"/>
          <p14:tracePt t="30987" x="8007350" y="4229100"/>
          <p14:tracePt t="31003" x="8089900" y="4260850"/>
          <p14:tracePt t="31020" x="8172450" y="4273550"/>
          <p14:tracePt t="31036" x="8229600" y="4279900"/>
          <p14:tracePt t="31053" x="8362950" y="4324350"/>
          <p14:tracePt t="31070" x="8445500" y="4349750"/>
          <p14:tracePt t="31086" x="8502650" y="4362450"/>
          <p14:tracePt t="31103" x="8559800" y="4368800"/>
          <p14:tracePt t="31120" x="8616950" y="4368800"/>
          <p14:tracePt t="31136" x="8667750" y="4368800"/>
          <p14:tracePt t="31153" x="8737600" y="4368800"/>
          <p14:tracePt t="31170" x="8807450" y="4368800"/>
          <p14:tracePt t="31186" x="8877300" y="4368800"/>
          <p14:tracePt t="31203" x="8953500" y="4368800"/>
          <p14:tracePt t="31220" x="9004300" y="4356100"/>
          <p14:tracePt t="31236" x="9029700" y="4324350"/>
          <p14:tracePt t="31253" x="9124950" y="4254500"/>
          <p14:tracePt t="31270" x="9188450" y="4159250"/>
          <p14:tracePt t="31286" x="9220200" y="4057650"/>
          <p14:tracePt t="31303" x="9290050" y="3917950"/>
          <p14:tracePt t="31320" x="9340850" y="3816350"/>
          <p14:tracePt t="31336" x="9410700" y="3702050"/>
          <p14:tracePt t="31353" x="9442450" y="3600450"/>
          <p14:tracePt t="31370" x="9486900" y="3498850"/>
          <p14:tracePt t="31386" x="9537700" y="3403600"/>
          <p14:tracePt t="31403" x="9594850" y="3295650"/>
          <p14:tracePt t="31420" x="9645650" y="3225800"/>
          <p14:tracePt t="31437" x="9677400" y="3130550"/>
          <p14:tracePt t="31453" x="9747250" y="2978150"/>
          <p14:tracePt t="31470" x="9772650" y="2901950"/>
          <p14:tracePt t="31486" x="9791700" y="2813050"/>
          <p14:tracePt t="31503" x="9810750" y="2724150"/>
          <p14:tracePt t="31520" x="9817100" y="2641600"/>
          <p14:tracePt t="31536" x="9817100" y="2527300"/>
          <p14:tracePt t="31553" x="9817100" y="2425700"/>
          <p14:tracePt t="31570" x="9817100" y="2330450"/>
          <p14:tracePt t="31586" x="9817100" y="2203450"/>
          <p14:tracePt t="31603" x="9817100" y="2108200"/>
          <p14:tracePt t="31619" x="9817100" y="2019300"/>
          <p14:tracePt t="31636" x="9817100" y="1943100"/>
          <p14:tracePt t="31653" x="9817100" y="1816100"/>
          <p14:tracePt t="31669" x="9810750" y="1746250"/>
          <p14:tracePt t="31686" x="9791700" y="1689100"/>
          <p14:tracePt t="31703" x="9766300" y="1625600"/>
          <p14:tracePt t="31719" x="9728200" y="1562100"/>
          <p14:tracePt t="31736" x="9690100" y="1498600"/>
          <p14:tracePt t="31753" x="9652000" y="1435100"/>
          <p14:tracePt t="31769" x="9613900" y="1371600"/>
          <p14:tracePt t="31786" x="9563100" y="1314450"/>
          <p14:tracePt t="31803" x="9525000" y="1276350"/>
          <p14:tracePt t="31819" x="9461500" y="1244600"/>
          <p14:tracePt t="31836" x="9410700" y="1225550"/>
          <p14:tracePt t="31853" x="9309100" y="1168400"/>
          <p14:tracePt t="31869" x="9226550" y="1136650"/>
          <p14:tracePt t="31886" x="9105900" y="1111250"/>
          <p14:tracePt t="31903" x="9017000" y="1085850"/>
          <p14:tracePt t="31919" x="8928100" y="1073150"/>
          <p14:tracePt t="31936" x="8839200" y="1066800"/>
          <p14:tracePt t="31953" x="8724900" y="1047750"/>
          <p14:tracePt t="31969" x="8572500" y="1022350"/>
          <p14:tracePt t="31986" x="8388350" y="996950"/>
          <p14:tracePt t="32003" x="8242300" y="990600"/>
          <p14:tracePt t="32019" x="8115300" y="984250"/>
          <p14:tracePt t="32036" x="8001000" y="946150"/>
          <p14:tracePt t="32052" x="7899400" y="946150"/>
          <p14:tracePt t="32069" x="7842250" y="946150"/>
          <p14:tracePt t="32086" x="7791450" y="946150"/>
          <p14:tracePt t="32102" x="7727950" y="946150"/>
          <p14:tracePt t="32119" x="7651750" y="946150"/>
          <p14:tracePt t="32136" x="7575550" y="946150"/>
          <p14:tracePt t="32153" x="7480300" y="946150"/>
          <p14:tracePt t="32169" x="7385050" y="946150"/>
          <p14:tracePt t="32186" x="7302500" y="971550"/>
          <p14:tracePt t="32203" x="7239000" y="1016000"/>
          <p14:tracePt t="32219" x="7162800" y="1060450"/>
          <p14:tracePt t="32236" x="7105650" y="1117600"/>
          <p14:tracePt t="32252" x="6978650" y="1263650"/>
          <p14:tracePt t="32269" x="6883400" y="1409700"/>
          <p14:tracePt t="32286" x="6813550" y="1543050"/>
          <p14:tracePt t="32302" x="6692900" y="1695450"/>
          <p14:tracePt t="32319" x="6559550" y="1841500"/>
          <p14:tracePt t="32336" x="6445250" y="1981200"/>
          <p14:tracePt t="32352" x="6324600" y="2108200"/>
          <p14:tracePt t="32369" x="6229350" y="2209800"/>
          <p14:tracePt t="32386" x="6159500" y="2298700"/>
          <p14:tracePt t="32403" x="6089650" y="2362200"/>
          <p14:tracePt t="32419" x="6026150" y="2451100"/>
          <p14:tracePt t="32437" x="5969000" y="2514600"/>
          <p14:tracePt t="32453" x="5899150" y="2584450"/>
          <p14:tracePt t="32469" x="5797550" y="2660650"/>
          <p14:tracePt t="32486" x="5734050" y="2698750"/>
          <p14:tracePt t="32503" x="5676900" y="2743200"/>
          <p14:tracePt t="32519" x="5626100" y="2749550"/>
          <p14:tracePt t="32536" x="5594350" y="2762250"/>
          <p14:tracePt t="32553" x="5549900" y="2781300"/>
          <p14:tracePt t="32569" x="5486400" y="2794000"/>
          <p14:tracePt t="32586" x="5391150" y="2806700"/>
          <p14:tracePt t="32603" x="5276850" y="2825750"/>
          <p14:tracePt t="32619" x="5156200" y="2844800"/>
          <p14:tracePt t="32636" x="5029200" y="2882900"/>
          <p14:tracePt t="32652" x="4895850" y="2921000"/>
          <p14:tracePt t="32669" x="4705350" y="2978150"/>
          <p14:tracePt t="32686" x="4591050" y="3035300"/>
          <p14:tracePt t="32702" x="4483100" y="3111500"/>
          <p14:tracePt t="32719" x="4400550" y="3187700"/>
          <p14:tracePt t="32736" x="4298950" y="3295650"/>
          <p14:tracePt t="32752" x="4254500" y="3390900"/>
          <p14:tracePt t="32769" x="4203700" y="3486150"/>
          <p14:tracePt t="32786" x="4152900" y="3606800"/>
          <p14:tracePt t="32802" x="4127500" y="3708400"/>
          <p14:tracePt t="32819" x="4102100" y="3860800"/>
          <p14:tracePt t="32836" x="4064000" y="4025900"/>
          <p14:tracePt t="32853" x="4019550" y="4203700"/>
          <p14:tracePt t="32869" x="4019550" y="4425950"/>
          <p14:tracePt t="32886" x="4019550" y="4464050"/>
          <p14:tracePt t="32902" x="4057650" y="4616450"/>
          <p14:tracePt t="32919" x="4140200" y="4787900"/>
          <p14:tracePt t="32936" x="4184650" y="4889500"/>
          <p14:tracePt t="32952" x="4260850" y="4991100"/>
          <p14:tracePt t="32969" x="4330700" y="5086350"/>
          <p14:tracePt t="32986" x="4419600" y="5175250"/>
          <p14:tracePt t="33002" x="4514850" y="5238750"/>
          <p14:tracePt t="33019" x="4616450" y="5276850"/>
          <p14:tracePt t="33036" x="4749800" y="5327650"/>
          <p14:tracePt t="33052" x="4870450" y="5353050"/>
          <p14:tracePt t="33069" x="5048250" y="5372100"/>
          <p14:tracePt t="33086" x="5149850" y="5372100"/>
          <p14:tracePt t="33102" x="5276850" y="5372100"/>
          <p14:tracePt t="33119" x="5384800" y="5372100"/>
          <p14:tracePt t="33136" x="5480050" y="5372100"/>
          <p14:tracePt t="33152" x="5568950" y="5372100"/>
          <p14:tracePt t="33169" x="5689600" y="5346700"/>
          <p14:tracePt t="33186" x="5816600" y="5302250"/>
          <p14:tracePt t="33202" x="5969000" y="5245100"/>
          <p14:tracePt t="33219" x="6076950" y="5207000"/>
          <p14:tracePt t="33236" x="6172200" y="5162550"/>
          <p14:tracePt t="33253" x="6299200" y="5111750"/>
          <p14:tracePt t="33269" x="6457950" y="5029200"/>
          <p14:tracePt t="33285" x="6515100" y="4991100"/>
          <p14:tracePt t="33302" x="6578600" y="4946650"/>
          <p14:tracePt t="33319" x="6635750" y="4908550"/>
          <p14:tracePt t="33335" x="6686550" y="4864100"/>
          <p14:tracePt t="33352" x="6756400" y="4806950"/>
          <p14:tracePt t="33369" x="6794500" y="4749800"/>
          <p14:tracePt t="33385" x="6819900" y="4718050"/>
          <p14:tracePt t="33402" x="6877050" y="4641850"/>
          <p14:tracePt t="33419" x="6915150" y="4597400"/>
          <p14:tracePt t="33436" x="6946900" y="4540250"/>
          <p14:tracePt t="33453" x="7023100" y="4457700"/>
          <p14:tracePt t="33469" x="7099300" y="4337050"/>
          <p14:tracePt t="33486" x="7137400" y="4267200"/>
          <p14:tracePt t="33503" x="7175500" y="4184650"/>
          <p14:tracePt t="33519" x="7219950" y="4121150"/>
          <p14:tracePt t="33535" x="7258050" y="4051300"/>
          <p14:tracePt t="33552" x="7289800" y="3987800"/>
          <p14:tracePt t="33569" x="7315200" y="3873500"/>
          <p14:tracePt t="33585" x="7327900" y="3803650"/>
          <p14:tracePt t="33602" x="7334250" y="3740150"/>
          <p14:tracePt t="33619" x="7334250" y="3689350"/>
          <p14:tracePt t="33635" x="7334250" y="3632200"/>
          <p14:tracePt t="33652" x="7334250" y="3581400"/>
          <p14:tracePt t="33669" x="7334250" y="3486150"/>
          <p14:tracePt t="33685" x="7327900" y="3429000"/>
          <p14:tracePt t="33702" x="7308850" y="3378200"/>
          <p14:tracePt t="33719" x="7289800" y="3327400"/>
          <p14:tracePt t="33735" x="7270750" y="3276600"/>
          <p14:tracePt t="33752" x="7251700" y="3219450"/>
          <p14:tracePt t="33769" x="7219950" y="3155950"/>
          <p14:tracePt t="33785" x="7194550" y="3111500"/>
          <p14:tracePt t="33802" x="7156450" y="3048000"/>
          <p14:tracePt t="33819" x="7112000" y="2978150"/>
          <p14:tracePt t="33835" x="7086600" y="2933700"/>
          <p14:tracePt t="33852" x="7029450" y="2876550"/>
          <p14:tracePt t="33869" x="6972300" y="2832100"/>
          <p14:tracePt t="33885" x="6927850" y="2813050"/>
          <p14:tracePt t="33902" x="6864350" y="2787650"/>
          <p14:tracePt t="33919" x="6807200" y="2781300"/>
          <p14:tracePt t="33935" x="6737350" y="2762250"/>
          <p14:tracePt t="33952" x="6661150" y="2736850"/>
          <p14:tracePt t="33969" x="6591300" y="2717800"/>
          <p14:tracePt t="33985" x="6489700" y="2711450"/>
          <p14:tracePt t="34002" x="6394450" y="2698750"/>
          <p14:tracePt t="34005" x="6337300" y="2698750"/>
          <p14:tracePt t="34019" x="6292850" y="2698750"/>
          <p14:tracePt t="34035" x="6210300" y="2698750"/>
          <p14:tracePt t="34052" x="6153150" y="2698750"/>
          <p14:tracePt t="34069" x="6115050" y="2698750"/>
          <p14:tracePt t="34085" x="6051550" y="2698750"/>
          <p14:tracePt t="34102" x="6026150" y="2705100"/>
          <p14:tracePt t="34119" x="5975350" y="2730500"/>
          <p14:tracePt t="34135" x="5918200" y="2749550"/>
          <p14:tracePt t="34152" x="5880100" y="2768600"/>
          <p14:tracePt t="34168" x="5816600" y="2794000"/>
          <p14:tracePt t="34185" x="5772150" y="2825750"/>
          <p14:tracePt t="34202" x="5746750" y="2844800"/>
          <p14:tracePt t="34219" x="5708650" y="2863850"/>
          <p14:tracePt t="34235" x="5670550" y="2889250"/>
          <p14:tracePt t="34252" x="5645150" y="2901950"/>
          <p14:tracePt t="34268" x="5619750" y="2927350"/>
          <p14:tracePt t="34285" x="5556250" y="2971800"/>
          <p14:tracePt t="34302" x="5518150" y="2997200"/>
          <p14:tracePt t="34319" x="5492750" y="3009900"/>
          <p14:tracePt t="34335" x="5461000" y="3022600"/>
          <p14:tracePt t="34352" x="5435600" y="3041650"/>
          <p14:tracePt t="34368" x="5410200" y="3060700"/>
          <p14:tracePt t="34385" x="5384800" y="3073400"/>
          <p14:tracePt t="34402" x="5359400" y="3092450"/>
          <p14:tracePt t="34419" x="5334000" y="3105150"/>
          <p14:tracePt t="34435" x="5308600" y="3117850"/>
          <p14:tracePt t="34452" x="5289550" y="3130550"/>
          <p14:tracePt t="34469" x="5270500" y="3155950"/>
          <p14:tracePt t="34485" x="5245100" y="3194050"/>
          <p14:tracePt t="34502" x="5219700" y="3232150"/>
          <p14:tracePt t="34519" x="5200650" y="3263900"/>
          <p14:tracePt t="34535" x="5200650" y="3295650"/>
          <p14:tracePt t="34552" x="5187950" y="3327400"/>
          <p14:tracePt t="34569" x="5187950" y="3378200"/>
          <p14:tracePt t="34585" x="5187950" y="3416300"/>
          <p14:tracePt t="34602" x="5187950" y="3454400"/>
          <p14:tracePt t="34618" x="5187950" y="3486150"/>
          <p14:tracePt t="34635" x="5207000" y="3524250"/>
          <p14:tracePt t="34652" x="5213350" y="3568700"/>
          <p14:tracePt t="34668" x="5226050" y="3581400"/>
          <p14:tracePt t="34685" x="5232400" y="3587750"/>
          <p14:tracePt t="34790" x="5232400" y="3600450"/>
          <p14:tracePt t="34807" x="5232400" y="3619500"/>
          <p14:tracePt t="34813" x="5232400" y="3625850"/>
          <p14:tracePt t="34823" x="5245100" y="3651250"/>
          <p14:tracePt t="34835" x="5251450" y="3663950"/>
          <p14:tracePt t="34852" x="5302250" y="3695700"/>
          <p14:tracePt t="34868" x="5429250" y="3759200"/>
          <p14:tracePt t="34885" x="5765800" y="3854450"/>
          <p14:tracePt t="34901" x="6197600" y="3981450"/>
          <p14:tracePt t="34918" x="6756400" y="4133850"/>
          <p14:tracePt t="34935" x="7423150" y="4324350"/>
          <p14:tracePt t="34952" x="7962900" y="4476750"/>
          <p14:tracePt t="34968" x="8324850" y="4616450"/>
          <p14:tracePt t="34985" x="8591550" y="4756150"/>
          <p14:tracePt t="35001" x="8775700" y="4819650"/>
          <p14:tracePt t="35005" x="8820150" y="4826000"/>
          <p14:tracePt t="35019" x="8991600" y="4870450"/>
          <p14:tracePt t="35035" x="9144000" y="4965700"/>
          <p14:tracePt t="35051" x="9302750" y="5041900"/>
          <p14:tracePt t="35068" x="9455150" y="5080000"/>
          <p14:tracePt t="35085" x="9544050" y="5118100"/>
          <p14:tracePt t="35101" x="9601200" y="5137150"/>
          <p14:tracePt t="35118" x="9645650" y="5137150"/>
          <p14:tracePt t="35152" x="9658350" y="5143500"/>
          <p14:tracePt t="35169" x="9785350" y="5162550"/>
          <p14:tracePt t="35185" x="9906000" y="5207000"/>
          <p14:tracePt t="35201" x="9994900" y="5232400"/>
          <p14:tracePt t="35218" x="10090150" y="5251450"/>
          <p14:tracePt t="35235" x="10121900" y="5251450"/>
          <p14:tracePt t="35301" x="10128250" y="5251450"/>
          <p14:tracePt t="35349" x="10121900" y="5245100"/>
          <p14:tracePt t="35358" x="10115550" y="5245100"/>
          <p14:tracePt t="35366" x="10109200" y="5238750"/>
          <p14:tracePt t="35374" x="10096500" y="5238750"/>
          <p14:tracePt t="35385" x="10083800" y="5238750"/>
          <p14:tracePt t="35401" x="10058400" y="5226050"/>
          <p14:tracePt t="35418" x="10045700" y="5226050"/>
          <p14:tracePt t="35435" x="10033000" y="5226050"/>
          <p14:tracePt t="35451" x="10013950" y="5213350"/>
          <p14:tracePt t="35469" x="10001250" y="5207000"/>
          <p14:tracePt t="35485" x="9982200" y="5207000"/>
          <p14:tracePt t="35502" x="9969500" y="5200650"/>
          <p14:tracePt t="35519" x="9950450" y="5194300"/>
          <p14:tracePt t="35535" x="9937750" y="5181600"/>
          <p14:tracePt t="35552" x="9918700" y="5175250"/>
          <p14:tracePt t="35568" x="9893300" y="5162550"/>
          <p14:tracePt t="35585" x="9867900" y="5156200"/>
          <p14:tracePt t="35602" x="9842500" y="5143500"/>
          <p14:tracePt t="35618" x="9823450" y="5130800"/>
          <p14:tracePt t="35635" x="9804400" y="5124450"/>
          <p14:tracePt t="35651" x="9779000" y="5124450"/>
          <p14:tracePt t="35670" x="9740900" y="5124450"/>
          <p14:tracePt t="35685" x="9683750" y="5124450"/>
          <p14:tracePt t="35702" x="9601200" y="5105400"/>
          <p14:tracePt t="35718" x="9544050" y="5105400"/>
          <p14:tracePt t="35735" x="9493250" y="5086350"/>
          <p14:tracePt t="35752" x="9448800" y="5073650"/>
          <p14:tracePt t="35768" x="9417050" y="5073650"/>
          <p14:tracePt t="35785" x="9391650" y="5067300"/>
          <p14:tracePt t="35801" x="9353550" y="5067300"/>
          <p14:tracePt t="35818" x="9315450" y="5054600"/>
          <p14:tracePt t="35835" x="9283700" y="5048250"/>
          <p14:tracePt t="35851" x="9226550" y="5035550"/>
          <p14:tracePt t="35869" x="9194800" y="5035550"/>
          <p14:tracePt t="35885" x="9182100" y="5035550"/>
          <p14:tracePt t="35901" x="9150350" y="5035550"/>
          <p14:tracePt t="35918" x="9137650" y="5035550"/>
          <p14:tracePt t="35935" x="9112250" y="5035550"/>
          <p14:tracePt t="35951" x="9086850" y="5035550"/>
          <p14:tracePt t="35968" x="9067800" y="5048250"/>
          <p14:tracePt t="35985" x="9055100" y="5054600"/>
          <p14:tracePt t="36001" x="9023350" y="5067300"/>
          <p14:tracePt t="36018" x="8997950" y="5073650"/>
          <p14:tracePt t="36034" x="8972550" y="5099050"/>
          <p14:tracePt t="36051" x="8953500" y="5099050"/>
          <p14:tracePt t="36068" x="8928100" y="5118100"/>
          <p14:tracePt t="36085" x="8883650" y="5143500"/>
          <p14:tracePt t="36101" x="8845550" y="5175250"/>
          <p14:tracePt t="36118" x="8839200" y="5187950"/>
          <p14:tracePt t="36134" x="8832850" y="5213350"/>
          <p14:tracePt t="36151" x="8813800" y="5226050"/>
          <p14:tracePt t="36168" x="8813800" y="5245100"/>
          <p14:tracePt t="36184" x="8813800" y="5270500"/>
          <p14:tracePt t="36201" x="8801100" y="5295900"/>
          <p14:tracePt t="36218" x="8794750" y="5321300"/>
          <p14:tracePt t="36234" x="8775700" y="5359400"/>
          <p14:tracePt t="36251" x="8775700" y="5372100"/>
          <p14:tracePt t="36268" x="8775700" y="5391150"/>
          <p14:tracePt t="36284" x="8775700" y="5416550"/>
          <p14:tracePt t="36301" x="8769350" y="5448300"/>
          <p14:tracePt t="36318" x="8769350" y="5467350"/>
          <p14:tracePt t="36334" x="8769350" y="5486400"/>
          <p14:tracePt t="36351" x="8769350" y="5511800"/>
          <p14:tracePt t="36368" x="8769350" y="5530850"/>
          <p14:tracePt t="36384" x="8769350" y="5549900"/>
          <p14:tracePt t="36401" x="8769350" y="5594350"/>
          <p14:tracePt t="36418" x="8769350" y="5613400"/>
          <p14:tracePt t="36434" x="8769350" y="5626100"/>
          <p14:tracePt t="36451" x="8769350" y="5632450"/>
          <p14:tracePt t="36468" x="8769350" y="5645150"/>
          <p14:tracePt t="36485" x="8769350" y="5651500"/>
          <p14:tracePt t="36501" x="8769350" y="5664200"/>
          <p14:tracePt t="36518" x="8769350" y="5676900"/>
          <p14:tracePt t="36534" x="8775700" y="5689600"/>
          <p14:tracePt t="36551" x="8782050" y="5708650"/>
          <p14:tracePt t="36568" x="8794750" y="5727700"/>
          <p14:tracePt t="36584" x="8807450" y="5753100"/>
          <p14:tracePt t="36601" x="8813800" y="5778500"/>
          <p14:tracePt t="36618" x="8832850" y="5810250"/>
          <p14:tracePt t="36634" x="8870950" y="5848350"/>
          <p14:tracePt t="36651" x="8909050" y="5892800"/>
          <p14:tracePt t="36667" x="8953500" y="5930900"/>
          <p14:tracePt t="36684" x="9010650" y="5962650"/>
          <p14:tracePt t="36701" x="9080500" y="5994400"/>
          <p14:tracePt t="36717" x="9093200" y="6013450"/>
          <p14:tracePt t="36734" x="9124950" y="6032500"/>
          <p14:tracePt t="36751" x="9156700" y="6038850"/>
          <p14:tracePt t="36768" x="9207500" y="6057900"/>
          <p14:tracePt t="36784" x="9258300" y="6057900"/>
          <p14:tracePt t="36801" x="9290050" y="6083300"/>
          <p14:tracePt t="36817" x="9347200" y="6096000"/>
          <p14:tracePt t="36834" x="9372600" y="6096000"/>
          <p14:tracePt t="36851" x="9436100" y="6115050"/>
          <p14:tracePt t="36867" x="9505950" y="6121400"/>
          <p14:tracePt t="36884" x="9544050" y="6134100"/>
          <p14:tracePt t="36901" x="9613900" y="6134100"/>
          <p14:tracePt t="36917" x="9664700" y="6121400"/>
          <p14:tracePt t="36934" x="9671050" y="6115050"/>
          <p14:tracePt t="36951" x="9715500" y="6083300"/>
          <p14:tracePt t="36967" x="9772650" y="6000750"/>
          <p14:tracePt t="36984" x="9798050" y="5930900"/>
          <p14:tracePt t="37001" x="9810750" y="5861050"/>
          <p14:tracePt t="37017" x="9810750" y="5778500"/>
          <p14:tracePt t="37036" x="9810750" y="5689600"/>
          <p14:tracePt t="37052" x="9817100" y="5626100"/>
          <p14:tracePt t="37067" x="9817100" y="5562600"/>
          <p14:tracePt t="37084" x="9817100" y="5511800"/>
          <p14:tracePt t="37101" x="9817100" y="5429250"/>
          <p14:tracePt t="37117" x="9817100" y="5372100"/>
          <p14:tracePt t="37134" x="9817100" y="5327650"/>
          <p14:tracePt t="37150" x="9817100" y="5283200"/>
          <p14:tracePt t="37167" x="9817100" y="5226050"/>
          <p14:tracePt t="37184" x="9817100" y="5181600"/>
          <p14:tracePt t="37201" x="9779000" y="5124450"/>
          <p14:tracePt t="37217" x="9772650" y="5080000"/>
          <p14:tracePt t="37234" x="9728200" y="5022850"/>
          <p14:tracePt t="37251" x="9690100" y="4984750"/>
          <p14:tracePt t="37267" x="9613900" y="4940300"/>
          <p14:tracePt t="37284" x="9544050" y="4914900"/>
          <p14:tracePt t="37300" x="9404350" y="4864100"/>
          <p14:tracePt t="37317" x="9328150" y="4864100"/>
          <p14:tracePt t="37334" x="9239250" y="4845050"/>
          <p14:tracePt t="37350" x="9156700" y="4845050"/>
          <p14:tracePt t="37367" x="9118600" y="4845050"/>
          <p14:tracePt t="37384" x="9061450" y="4845050"/>
          <p14:tracePt t="37400" x="9048750" y="4845050"/>
          <p14:tracePt t="37417" x="9029700" y="4845050"/>
          <p14:tracePt t="37434" x="9017000" y="4857750"/>
          <p14:tracePt t="37450" x="9010650" y="4864100"/>
          <p14:tracePt t="37467" x="8997950" y="4876800"/>
          <p14:tracePt t="37485" x="8985250" y="4895850"/>
          <p14:tracePt t="37501" x="8985250" y="4927600"/>
          <p14:tracePt t="37517" x="8985250" y="4984750"/>
          <p14:tracePt t="37534" x="8985250" y="5022850"/>
          <p14:tracePt t="37550" x="8985250" y="5067300"/>
          <p14:tracePt t="37567" x="8991600" y="5130800"/>
          <p14:tracePt t="37584" x="8991600" y="5175250"/>
          <p14:tracePt t="37600" x="8991600" y="5270500"/>
          <p14:tracePt t="37617" x="8991600" y="5340350"/>
          <p14:tracePt t="37634" x="8985250" y="5416550"/>
          <p14:tracePt t="37650" x="8985250" y="5505450"/>
          <p14:tracePt t="37667" x="8991600" y="5581650"/>
          <p14:tracePt t="37684" x="8991600" y="5645150"/>
          <p14:tracePt t="37700" x="9010650" y="5734050"/>
          <p14:tracePt t="37717" x="9010650" y="5810250"/>
          <p14:tracePt t="37734" x="9010650" y="5854700"/>
          <p14:tracePt t="37750" x="9010650" y="5892800"/>
          <p14:tracePt t="37767" x="9010650" y="5899150"/>
          <p14:tracePt t="37784" x="9010650" y="5918200"/>
          <p14:tracePt t="37800" x="9010650" y="5930900"/>
          <p14:tracePt t="37817" x="9010650" y="5943600"/>
          <p14:tracePt t="37834" x="9004300" y="5956300"/>
          <p14:tracePt t="37850" x="8997950" y="5969000"/>
          <p14:tracePt t="37867" x="8991600" y="5988050"/>
          <p14:tracePt t="37884" x="8985250" y="6000750"/>
          <p14:tracePt t="37900" x="8978900" y="6019800"/>
          <p14:tracePt t="37917" x="8959850" y="6076950"/>
          <p14:tracePt t="37934" x="8953500" y="6108700"/>
          <p14:tracePt t="37950" x="8934450" y="6153150"/>
          <p14:tracePt t="37967" x="8928100" y="6184900"/>
          <p14:tracePt t="37984" x="8909050" y="6235700"/>
          <p14:tracePt t="38000" x="8909050" y="6261100"/>
          <p14:tracePt t="38017" x="8902700" y="6292850"/>
          <p14:tracePt t="38034" x="8890000" y="6299200"/>
          <p14:tracePt t="38050" x="8877300" y="6318250"/>
          <p14:tracePt t="38067" x="8864600" y="6330950"/>
          <p14:tracePt t="38083" x="8851900" y="6337300"/>
          <p14:tracePt t="38100" x="8839200" y="6343650"/>
          <p14:tracePt t="38117" x="8832850" y="6350000"/>
          <p14:tracePt t="38133" x="8826500" y="6350000"/>
          <p14:tracePt t="38150" x="8807450" y="6356350"/>
          <p14:tracePt t="38167" x="8782050" y="6369050"/>
          <p14:tracePt t="38183" x="8775700" y="6381750"/>
          <p14:tracePt t="38422" x="8769350" y="6369050"/>
          <p14:tracePt t="38430" x="8763000" y="6362700"/>
          <p14:tracePt t="38440" x="8743950" y="6350000"/>
          <p14:tracePt t="38450" x="8743950" y="6343650"/>
          <p14:tracePt t="38467" x="8705850" y="6324600"/>
          <p14:tracePt t="38484" x="8655050" y="6299200"/>
          <p14:tracePt t="38501" x="8597900" y="6273800"/>
          <p14:tracePt t="38517" x="8502650" y="6254750"/>
          <p14:tracePt t="38534" x="8458200" y="6242050"/>
          <p14:tracePt t="38550" x="8401050" y="6235700"/>
          <p14:tracePt t="38567" x="8362950" y="6235700"/>
          <p14:tracePt t="38583" x="8318500" y="6223000"/>
          <p14:tracePt t="38600" x="8280400" y="6216650"/>
          <p14:tracePt t="38617" x="8216900" y="6197600"/>
          <p14:tracePt t="38633" x="8134350" y="6178550"/>
          <p14:tracePt t="38650" x="8077200" y="6159500"/>
          <p14:tracePt t="38667" x="7988300" y="6134100"/>
          <p14:tracePt t="38683" x="7905750" y="6115050"/>
          <p14:tracePt t="38700" x="7835900" y="6096000"/>
          <p14:tracePt t="38717" x="7740650" y="6070600"/>
          <p14:tracePt t="38733" x="7670800" y="6051550"/>
          <p14:tracePt t="38750" x="7626350" y="6051550"/>
          <p14:tracePt t="38767" x="7556500" y="6032500"/>
          <p14:tracePt t="38783" x="7518400" y="6032500"/>
          <p14:tracePt t="38800" x="7486650" y="6032500"/>
          <p14:tracePt t="38817" x="7454900" y="6032500"/>
          <p14:tracePt t="38833" x="7416800" y="6032500"/>
          <p14:tracePt t="38850" x="7378700" y="6032500"/>
          <p14:tracePt t="38867" x="7327900" y="6032500"/>
          <p14:tracePt t="38883" x="7264400" y="6032500"/>
          <p14:tracePt t="38900" x="7188200" y="6032500"/>
          <p14:tracePt t="38917" x="7080250" y="6026150"/>
          <p14:tracePt t="38933" x="6997700" y="6007100"/>
          <p14:tracePt t="38950" x="6934200" y="5988050"/>
          <p14:tracePt t="38966" x="6864350" y="5962650"/>
          <p14:tracePt t="38983" x="6794500" y="5943600"/>
          <p14:tracePt t="39000" x="6692900" y="5905500"/>
          <p14:tracePt t="39017" x="6578600" y="5867400"/>
          <p14:tracePt t="39033" x="6508750" y="5848350"/>
          <p14:tracePt t="39050" x="6432550" y="5803900"/>
          <p14:tracePt t="39067" x="6318250" y="5746750"/>
          <p14:tracePt t="39083" x="6235700" y="5715000"/>
          <p14:tracePt t="39100" x="6178550" y="5708650"/>
          <p14:tracePt t="39117" x="6096000" y="5695950"/>
          <p14:tracePt t="39133" x="6051550" y="5689600"/>
          <p14:tracePt t="39150" x="6026150" y="5683250"/>
          <p14:tracePt t="39166" x="5981700" y="5676900"/>
          <p14:tracePt t="39183" x="5943600" y="5676900"/>
          <p14:tracePt t="39200" x="5905500" y="5676900"/>
          <p14:tracePt t="39216" x="5873750" y="5676900"/>
          <p14:tracePt t="39233" x="5822950" y="5676900"/>
          <p14:tracePt t="39250" x="5784850" y="5676900"/>
          <p14:tracePt t="39267" x="5734050" y="5676900"/>
          <p14:tracePt t="39283" x="5695950" y="5676900"/>
          <p14:tracePt t="39300" x="5645150" y="5676900"/>
          <p14:tracePt t="39316" x="5600700" y="5676900"/>
          <p14:tracePt t="39333" x="5556250" y="5676900"/>
          <p14:tracePt t="39350" x="5511800" y="5695950"/>
          <p14:tracePt t="39366" x="5461000" y="5715000"/>
          <p14:tracePt t="39383" x="5410200" y="5715000"/>
          <p14:tracePt t="39400" x="5391150" y="5734050"/>
          <p14:tracePt t="39417" x="5327650" y="5746750"/>
          <p14:tracePt t="39433" x="5283200" y="5753100"/>
          <p14:tracePt t="39450" x="5238750" y="5772150"/>
          <p14:tracePt t="39467" x="5168900" y="5810250"/>
          <p14:tracePt t="39483" x="5130800" y="5816600"/>
          <p14:tracePt t="39500" x="5111750" y="5829300"/>
          <p14:tracePt t="39517" x="5086350" y="5842000"/>
          <p14:tracePt t="39533" x="5060950" y="5848350"/>
          <p14:tracePt t="39550" x="5035550" y="5861050"/>
          <p14:tracePt t="39589" x="5022850" y="5873750"/>
          <p14:tracePt t="39622" x="4997450" y="5899150"/>
          <p14:tracePt t="39629" x="4984750" y="5905500"/>
          <p14:tracePt t="39639" x="4972050" y="5918200"/>
          <p14:tracePt t="39650" x="4965700" y="5930900"/>
          <p14:tracePt t="39666" x="4921250" y="5969000"/>
          <p14:tracePt t="39683" x="4895850" y="5981700"/>
          <p14:tracePt t="39700" x="4889500" y="5988050"/>
          <p14:tracePt t="39733" x="4889500" y="5994400"/>
          <p14:tracePt t="39781" x="4883150" y="5994400"/>
          <p14:tracePt t="39789" x="4864100" y="5988050"/>
          <p14:tracePt t="39800" x="4851400" y="5969000"/>
          <p14:tracePt t="39816" x="4794250" y="5937250"/>
          <p14:tracePt t="39833" x="4743450" y="5899150"/>
          <p14:tracePt t="39850" x="4699000" y="5873750"/>
          <p14:tracePt t="39866" x="4679950" y="5854700"/>
          <p14:tracePt t="39919" x="4673600" y="5854700"/>
          <p14:tracePt t="39925" x="4654550" y="5854700"/>
          <p14:tracePt t="39933" x="4648200" y="5854700"/>
          <p14:tracePt t="39949" x="4622800" y="5854700"/>
          <p14:tracePt t="39966" x="4591050" y="5867400"/>
          <p14:tracePt t="39983" x="4572000" y="5867400"/>
          <p14:tracePt t="39999" x="4552950" y="5880100"/>
          <p14:tracePt t="40016" x="4540250" y="5886450"/>
          <p14:tracePt t="40033" x="4527550" y="5886450"/>
          <p14:tracePt t="40049" x="4514850" y="5886450"/>
          <p14:tracePt t="40066" x="4502150" y="5899150"/>
          <p14:tracePt t="40083" x="4483100" y="5905500"/>
          <p14:tracePt t="40100" x="4457700" y="5918200"/>
          <p14:tracePt t="40116" x="4445000" y="5937250"/>
          <p14:tracePt t="40133" x="4425950" y="5949950"/>
          <p14:tracePt t="40149" x="4413250" y="5969000"/>
          <p14:tracePt t="40166" x="4406900" y="5969000"/>
          <p14:tracePt t="40183" x="4406900" y="5975350"/>
          <p14:tracePt t="40302" x="4406900" y="5981700"/>
          <p14:tracePt t="40319" x="4400550" y="5981700"/>
          <p14:tracePt t="40815" x="4394200" y="5988050"/>
          <p14:tracePt t="40910" x="4387850" y="5988050"/>
          <p14:tracePt t="40943" x="4375150" y="5988050"/>
          <p14:tracePt t="40950" x="4375150" y="5994400"/>
          <p14:tracePt t="40960" x="4368800" y="5994400"/>
          <p14:tracePt t="40967" x="4362450" y="5994400"/>
          <p14:tracePt t="40983" x="4356100" y="5994400"/>
          <p14:tracePt t="41749" x="4343400" y="5988050"/>
          <p14:tracePt t="41766" x="4343400" y="5981700"/>
          <p14:tracePt t="41774" x="4343400" y="5969000"/>
          <p14:tracePt t="41797" x="4337050" y="5956300"/>
          <p14:tracePt t="41805" x="4330700" y="5943600"/>
          <p14:tracePt t="41845" x="4324350" y="5937250"/>
          <p14:tracePt t="41901" x="4318000" y="5930900"/>
          <p14:tracePt t="41999" x="4311650" y="5930900"/>
          <p14:tracePt t="42006" x="4305300" y="5930900"/>
          <p14:tracePt t="42294" x="4286250" y="5930900"/>
          <p14:tracePt t="42303" x="4279900" y="5937250"/>
          <p14:tracePt t="42310" x="4273550" y="5943600"/>
          <p14:tracePt t="42320" x="4267200" y="5943600"/>
          <p14:tracePt t="42333" x="4260850" y="5949950"/>
          <p14:tracePt t="42349" x="4241800" y="5949950"/>
          <p14:tracePt t="42365" x="4222750" y="5969000"/>
          <p14:tracePt t="42382" x="4216400" y="5969000"/>
          <p14:tracePt t="42439" x="4203700" y="5975350"/>
          <p14:tracePt t="42445" x="4191000" y="5981700"/>
          <p14:tracePt t="42455" x="4184650" y="5981700"/>
          <p14:tracePt t="42465" x="4165600" y="5994400"/>
          <p14:tracePt t="42482" x="4159250" y="6000750"/>
          <p14:tracePt t="42499" x="4133850" y="6013450"/>
          <p14:tracePt t="42516" x="4114800" y="6032500"/>
          <p14:tracePt t="42532" x="4102100" y="6045200"/>
          <p14:tracePt t="42549" x="4076700" y="6070600"/>
          <p14:tracePt t="42565" x="4064000" y="6089650"/>
          <p14:tracePt t="42582" x="4051300" y="6108700"/>
          <p14:tracePt t="42599" x="4044950" y="6115050"/>
          <p14:tracePt t="42615" x="4038600" y="6134100"/>
          <p14:tracePt t="42685" x="4025900" y="6146800"/>
          <p14:tracePt t="42693" x="4019550" y="6146800"/>
          <p14:tracePt t="42703" x="4013200" y="6146800"/>
          <p14:tracePt t="42715" x="4000500" y="6146800"/>
          <p14:tracePt t="42732" x="3962400" y="6146800"/>
          <p14:tracePt t="42748" x="3930650" y="6146800"/>
          <p14:tracePt t="42765" x="3848100" y="6146800"/>
          <p14:tracePt t="42782" x="3771900" y="6127750"/>
          <p14:tracePt t="42798" x="3638550" y="6051550"/>
          <p14:tracePt t="42815" x="3524250" y="6007100"/>
          <p14:tracePt t="42832" x="3486150" y="5981700"/>
          <p14:tracePt t="42848" x="3473450" y="5975350"/>
          <p14:tracePt t="42865" x="3473450" y="5969000"/>
          <p14:tracePt t="42898" x="3467100" y="5969000"/>
          <p14:tracePt t="42915" x="3390900" y="5949950"/>
          <p14:tracePt t="42932" x="3289300" y="5918200"/>
          <p14:tracePt t="42948" x="3136900" y="5867400"/>
          <p14:tracePt t="42965" x="3054350" y="5848350"/>
          <p14:tracePt t="42982" x="3041650" y="5848350"/>
          <p14:tracePt t="43053" x="3028950" y="5848350"/>
          <p14:tracePt t="43061" x="3016250" y="5848350"/>
          <p14:tracePt t="43071" x="2997200" y="5848350"/>
          <p14:tracePt t="43081" x="2971800" y="5848350"/>
          <p14:tracePt t="43098" x="2895600" y="5848350"/>
          <p14:tracePt t="43115" x="2825750" y="5822950"/>
          <p14:tracePt t="43118" x="2794000" y="5822950"/>
          <p14:tracePt t="43132" x="2755900" y="5803900"/>
          <p14:tracePt t="43148" x="2717800" y="5791200"/>
          <p14:tracePt t="43165" x="2673350" y="5765800"/>
          <p14:tracePt t="43182" x="2635250" y="5721350"/>
          <p14:tracePt t="43198" x="2552700" y="5588000"/>
          <p14:tracePt t="43215" x="2406650" y="5334000"/>
          <p14:tracePt t="43231" x="2146300" y="4984750"/>
          <p14:tracePt t="43248" x="1803400" y="4559300"/>
          <p14:tracePt t="43265" x="1511300" y="4216400"/>
          <p14:tracePt t="43281" x="1371600" y="4025900"/>
          <p14:tracePt t="43298" x="1339850" y="3860800"/>
          <p14:tracePt t="43315" x="1339850" y="3746500"/>
          <p14:tracePt t="43332" x="1365250" y="3606800"/>
          <p14:tracePt t="43348" x="1416050" y="3473450"/>
          <p14:tracePt t="43365" x="1466850" y="3282950"/>
          <p14:tracePt t="43381" x="1466850" y="3200400"/>
          <p14:tracePt t="43398" x="1466850" y="3143250"/>
          <p14:tracePt t="43415" x="1466850" y="3105150"/>
          <p14:tracePt t="43432" x="1466850" y="3092450"/>
          <p14:tracePt t="43448" x="1466850" y="3086100"/>
          <p14:tracePt t="43482" x="1460500" y="3086100"/>
          <p14:tracePt t="43498" x="1422400" y="3086100"/>
          <p14:tracePt t="43515" x="1390650" y="3194050"/>
          <p14:tracePt t="43532" x="1365250" y="3346450"/>
          <p14:tracePt t="43549" x="1352550" y="3467100"/>
          <p14:tracePt t="43565" x="1352550" y="3575050"/>
          <p14:tracePt t="43582" x="1416050" y="3689350"/>
          <p14:tracePt t="43599" x="1466850" y="3746500"/>
          <p14:tracePt t="43615" x="1555750" y="3835400"/>
          <p14:tracePt t="43632" x="1631950" y="3924300"/>
          <p14:tracePt t="43648" x="1708150" y="4019550"/>
          <p14:tracePt t="43665" x="1784350" y="4146550"/>
          <p14:tracePt t="43681" x="1854200" y="4267200"/>
          <p14:tracePt t="43698" x="1924050" y="4387850"/>
          <p14:tracePt t="43715" x="1968500" y="4502150"/>
          <p14:tracePt t="43731" x="2012950" y="4572000"/>
          <p14:tracePt t="43748" x="2089150" y="4692650"/>
          <p14:tracePt t="43765" x="2184400" y="4826000"/>
          <p14:tracePt t="43781" x="2254250" y="4908550"/>
          <p14:tracePt t="43798" x="2317750" y="4984750"/>
          <p14:tracePt t="43815" x="2362200" y="5060950"/>
          <p14:tracePt t="43831" x="2406650" y="5105400"/>
          <p14:tracePt t="43848" x="2451100" y="5162550"/>
          <p14:tracePt t="43865" x="2482850" y="5200650"/>
          <p14:tracePt t="43881" x="2501900" y="5219700"/>
          <p14:tracePt t="43898" x="2527300" y="5264150"/>
          <p14:tracePt t="43915" x="2578100" y="5327650"/>
          <p14:tracePt t="43931" x="2635250" y="5422900"/>
          <p14:tracePt t="43948" x="2679700" y="5499100"/>
          <p14:tracePt t="43965" x="2743200" y="5581650"/>
          <p14:tracePt t="43981" x="2768600" y="5626100"/>
          <p14:tracePt t="43998" x="2781300" y="5670550"/>
          <p14:tracePt t="44015" x="2800350" y="5702300"/>
          <p14:tracePt t="44031" x="2813050" y="5740400"/>
          <p14:tracePt t="44048" x="2832100" y="5765800"/>
          <p14:tracePt t="44064" x="2857500" y="5816600"/>
          <p14:tracePt t="44081" x="2876550" y="5848350"/>
          <p14:tracePt t="44098" x="2908300" y="5899150"/>
          <p14:tracePt t="44115" x="2927350" y="5924550"/>
          <p14:tracePt t="44118" x="2946400" y="5949950"/>
          <p14:tracePt t="44141" x="2971800" y="5988050"/>
          <p14:tracePt t="44151" x="2990850" y="6013450"/>
          <p14:tracePt t="44164" x="3028950" y="6045200"/>
          <p14:tracePt t="44181" x="3098800" y="6127750"/>
          <p14:tracePt t="44198" x="3155950" y="6165850"/>
          <p14:tracePt t="44214" x="3200400" y="6203950"/>
          <p14:tracePt t="44231" x="3232150" y="6235700"/>
          <p14:tracePt t="44248" x="3276600" y="6267450"/>
          <p14:tracePt t="44264" x="3321050" y="6305550"/>
          <p14:tracePt t="44281" x="3352800" y="6324600"/>
          <p14:tracePt t="44298" x="3378200" y="6343650"/>
          <p14:tracePt t="44315" x="3403600" y="6356350"/>
          <p14:tracePt t="44331" x="3422650" y="6362700"/>
          <p14:tracePt t="44348" x="3441700" y="6362700"/>
          <p14:tracePt t="44365" x="3467100" y="6375400"/>
          <p14:tracePt t="44381" x="3543300" y="6400800"/>
          <p14:tracePt t="44398" x="3587750" y="6413500"/>
          <p14:tracePt t="44414" x="3613150" y="6413500"/>
          <p14:tracePt t="44431" x="3651250" y="6413500"/>
          <p14:tracePt t="44448" x="3695700" y="6413500"/>
          <p14:tracePt t="44464" x="3752850" y="6413500"/>
          <p14:tracePt t="44481" x="3829050" y="6413500"/>
          <p14:tracePt t="44498" x="3911600" y="6413500"/>
          <p14:tracePt t="44514" x="4025900" y="6381750"/>
          <p14:tracePt t="44531" x="4070350" y="6343650"/>
          <p14:tracePt t="44548" x="4108450" y="6299200"/>
          <p14:tracePt t="44565" x="4133850" y="6235700"/>
          <p14:tracePt t="44581" x="4159250" y="6153150"/>
          <p14:tracePt t="44598" x="4191000" y="6096000"/>
          <p14:tracePt t="44614" x="4235450" y="6026150"/>
          <p14:tracePt t="44631" x="4267200" y="5949950"/>
          <p14:tracePt t="44648" x="4286250" y="5880100"/>
          <p14:tracePt t="44664" x="4318000" y="5829300"/>
          <p14:tracePt t="44681" x="4362450" y="5753100"/>
          <p14:tracePt t="44698" x="4387850" y="5683250"/>
          <p14:tracePt t="44714" x="4406900" y="5619750"/>
          <p14:tracePt t="44731" x="4425950" y="5556250"/>
          <p14:tracePt t="44748" x="4451350" y="5492750"/>
          <p14:tracePt t="44764" x="4476750" y="5416550"/>
          <p14:tracePt t="44781" x="4521200" y="5295900"/>
          <p14:tracePt t="44798" x="4540250" y="5245100"/>
          <p14:tracePt t="44814" x="4559300" y="5213350"/>
          <p14:tracePt t="44831" x="4584700" y="5187950"/>
          <p14:tracePt t="44864" x="4591050" y="5162550"/>
          <p14:tracePt t="44881" x="4597400" y="5105400"/>
          <p14:tracePt t="44898" x="4610100" y="5060950"/>
          <p14:tracePt t="44914" x="4616450" y="5035550"/>
          <p14:tracePt t="44931" x="4616450" y="4997450"/>
          <p14:tracePt t="44948" x="4616450" y="4965700"/>
          <p14:tracePt t="44964" x="4629150" y="4933950"/>
          <p14:tracePt t="44981" x="4629150" y="4889500"/>
          <p14:tracePt t="44997" x="4635500" y="4845050"/>
          <p14:tracePt t="45014" x="4641850" y="4826000"/>
          <p14:tracePt t="45031" x="4648200" y="4781550"/>
          <p14:tracePt t="45047" x="4660900" y="4743450"/>
          <p14:tracePt t="45064" x="4667250" y="4724400"/>
          <p14:tracePt t="45081" x="4679950" y="4686300"/>
          <p14:tracePt t="45098" x="4692650" y="4648200"/>
          <p14:tracePt t="45114" x="4718050" y="4616450"/>
          <p14:tracePt t="45131" x="4718050" y="4584700"/>
          <p14:tracePt t="45133" x="4718050" y="4572000"/>
          <p14:tracePt t="45147" x="4718050" y="4559300"/>
          <p14:tracePt t="45164" x="4718050" y="4521200"/>
          <p14:tracePt t="45181" x="4718050" y="4470400"/>
          <p14:tracePt t="45197" x="4730750" y="4445000"/>
          <p14:tracePt t="45214" x="4730750" y="4432300"/>
          <p14:tracePt t="45231" x="4730750" y="4413250"/>
          <p14:tracePt t="45264" x="4730750" y="4406900"/>
          <p14:tracePt t="45287" x="4730750" y="4394200"/>
          <p14:tracePt t="45399" x="4730750" y="4381500"/>
          <p14:tracePt t="45407" x="4730750" y="4362450"/>
          <p14:tracePt t="45415" x="4730750" y="4356100"/>
          <p14:tracePt t="45431" x="4730750" y="4330700"/>
          <p14:tracePt t="45448" x="4730750" y="4298950"/>
          <p14:tracePt t="45464" x="4730750" y="4267200"/>
          <p14:tracePt t="45481" x="4730750" y="4229100"/>
          <p14:tracePt t="45498" x="4724400" y="4210050"/>
          <p14:tracePt t="45514" x="4718050" y="4171950"/>
          <p14:tracePt t="45531" x="4705350" y="4146550"/>
          <p14:tracePt t="45548" x="4705350" y="4127500"/>
          <p14:tracePt t="45564" x="4699000" y="4108450"/>
          <p14:tracePt t="45581" x="4699000" y="4083050"/>
          <p14:tracePt t="45598" x="4686300" y="4044950"/>
          <p14:tracePt t="45614" x="4679950" y="4013200"/>
          <p14:tracePt t="45631" x="4679950" y="4000500"/>
          <p14:tracePt t="45647" x="4679950" y="3968750"/>
          <p14:tracePt t="45664" x="4679950" y="3949700"/>
          <p14:tracePt t="45681" x="4673600" y="3937000"/>
          <p14:tracePt t="45697" x="4667250" y="3911600"/>
          <p14:tracePt t="45714" x="4667250" y="3886200"/>
          <p14:tracePt t="45731" x="4654550" y="3860800"/>
          <p14:tracePt t="45747" x="4648200" y="3841750"/>
          <p14:tracePt t="45764" x="4635500" y="3810000"/>
          <p14:tracePt t="45781" x="4635500" y="3790950"/>
          <p14:tracePt t="45797" x="4629150" y="3759200"/>
          <p14:tracePt t="45814" x="4629150" y="3746500"/>
          <p14:tracePt t="45830" x="4629150" y="3721100"/>
          <p14:tracePt t="45847" x="4622800" y="3708400"/>
          <p14:tracePt t="45864" x="4622800" y="3702050"/>
          <p14:tracePt t="45880" x="4622800" y="3689350"/>
          <p14:tracePt t="45914" x="4622800" y="3676650"/>
          <p14:tracePt t="46133" x="4622800" y="3683000"/>
          <p14:tracePt t="46141" x="4622800" y="3689350"/>
          <p14:tracePt t="46150" x="4622800" y="3695700"/>
          <p14:tracePt t="46164" x="4622800" y="3708400"/>
          <p14:tracePt t="46180" x="4622800" y="3727450"/>
          <p14:tracePt t="46197" x="4622800" y="3752850"/>
          <p14:tracePt t="46214" x="4629150" y="3778250"/>
          <p14:tracePt t="46230" x="4629150" y="3816350"/>
          <p14:tracePt t="46247" x="4629150" y="3854450"/>
          <p14:tracePt t="46264" x="4629150" y="3905250"/>
          <p14:tracePt t="46280" x="4629150" y="3937000"/>
          <p14:tracePt t="46297" x="4629150" y="3975100"/>
          <p14:tracePt t="46314" x="4641850" y="4013200"/>
          <p14:tracePt t="46330" x="4654550" y="4044950"/>
          <p14:tracePt t="46347" x="4673600" y="4076700"/>
          <p14:tracePt t="46364" x="4686300" y="4114800"/>
          <p14:tracePt t="46380" x="4711700" y="4140200"/>
          <p14:tracePt t="46397" x="4743450" y="4203700"/>
          <p14:tracePt t="46414" x="4756150" y="4222750"/>
          <p14:tracePt t="46431" x="4781550" y="4267200"/>
          <p14:tracePt t="46447" x="4787900" y="4279900"/>
          <p14:tracePt t="46464" x="4794250" y="4298950"/>
          <p14:tracePt t="46480" x="4806950" y="4318000"/>
          <p14:tracePt t="46497" x="4819650" y="4337050"/>
          <p14:tracePt t="46514" x="4826000" y="4356100"/>
          <p14:tracePt t="46531" x="4845050" y="4387850"/>
          <p14:tracePt t="46547" x="4870450" y="4406900"/>
          <p14:tracePt t="46564" x="4876800" y="4445000"/>
          <p14:tracePt t="46580" x="4895850" y="4470400"/>
          <p14:tracePt t="46597" x="4908550" y="4495800"/>
          <p14:tracePt t="46613" x="4908550" y="4514850"/>
          <p14:tracePt t="46630" x="4908550" y="4540250"/>
          <p14:tracePt t="46647" x="4921250" y="4565650"/>
          <p14:tracePt t="46663" x="4940300" y="4603750"/>
          <p14:tracePt t="46680" x="4940300" y="4616450"/>
          <p14:tracePt t="46697" x="4946650" y="4629150"/>
          <p14:tracePt t="46713" x="4953000" y="4648200"/>
          <p14:tracePt t="46730" x="4959350" y="4679950"/>
          <p14:tracePt t="46747" x="4972050" y="4711700"/>
          <p14:tracePt t="46764" x="4978400" y="4737100"/>
          <p14:tracePt t="46780" x="4991100" y="4781550"/>
          <p14:tracePt t="46797" x="4991100" y="4800600"/>
          <p14:tracePt t="46813" x="4997450" y="4813300"/>
          <p14:tracePt t="46830" x="5010150" y="4832350"/>
          <p14:tracePt t="46863" x="5029200" y="4864100"/>
          <p14:tracePt t="46880" x="5029200" y="4883150"/>
          <p14:tracePt t="46897" x="5041900" y="4902200"/>
          <p14:tracePt t="46913" x="5048250" y="4921250"/>
          <p14:tracePt t="46930" x="5060950" y="4933950"/>
          <p14:tracePt t="46947" x="5060950" y="4953000"/>
          <p14:tracePt t="46963" x="5060950" y="4959350"/>
          <p14:tracePt t="46980" x="5073650" y="4972050"/>
          <p14:tracePt t="46997" x="5086350" y="5003800"/>
          <p14:tracePt t="47013" x="5105400" y="5022850"/>
          <p14:tracePt t="47030" x="5124450" y="5054600"/>
          <p14:tracePt t="47047" x="5143500" y="5086350"/>
          <p14:tracePt t="47063" x="5162550" y="5111750"/>
          <p14:tracePt t="47080" x="5162550" y="5124450"/>
          <p14:tracePt t="47097" x="5175250" y="5149850"/>
          <p14:tracePt t="47113" x="5181600" y="5168900"/>
          <p14:tracePt t="47130" x="5181600" y="5181600"/>
          <p14:tracePt t="47147" x="5187950" y="5207000"/>
          <p14:tracePt t="47149" x="5194300" y="5213350"/>
          <p14:tracePt t="47163" x="5200650" y="5238750"/>
          <p14:tracePt t="47180" x="5219700" y="5238750"/>
          <p14:tracePt t="47197" x="5245100" y="5251450"/>
          <p14:tracePt t="47213" x="5264150" y="5276850"/>
          <p14:tracePt t="47230" x="5289550" y="5295900"/>
          <p14:tracePt t="47247" x="5314950" y="5321300"/>
          <p14:tracePt t="47263" x="5353050" y="5353050"/>
          <p14:tracePt t="47280" x="5397500" y="5378450"/>
          <p14:tracePt t="47297" x="5448300" y="5403850"/>
          <p14:tracePt t="47313" x="5492750" y="5422900"/>
          <p14:tracePt t="47330" x="5556250" y="5467350"/>
          <p14:tracePt t="47347" x="5607050" y="5492750"/>
          <p14:tracePt t="47363" x="5632450" y="5505450"/>
          <p14:tracePt t="47380" x="5676900" y="5524500"/>
          <p14:tracePt t="47397" x="5727700" y="5543550"/>
          <p14:tracePt t="47413" x="5778500" y="5556250"/>
          <p14:tracePt t="47430" x="5835650" y="5575300"/>
          <p14:tracePt t="47446" x="5899150" y="5600700"/>
          <p14:tracePt t="47463" x="5969000" y="5626100"/>
          <p14:tracePt t="47480" x="6057900" y="5651500"/>
          <p14:tracePt t="47496" x="6134100" y="5689600"/>
          <p14:tracePt t="47513" x="6191250" y="5702300"/>
          <p14:tracePt t="47530" x="6235700" y="5708650"/>
          <p14:tracePt t="47546" x="6286500" y="5708650"/>
          <p14:tracePt t="47563" x="6343650" y="5708650"/>
          <p14:tracePt t="47580" x="6407150" y="5689600"/>
          <p14:tracePt t="47596" x="6521450" y="5638800"/>
          <p14:tracePt t="47613" x="6635750" y="5562600"/>
          <p14:tracePt t="47630" x="6686550" y="5524500"/>
          <p14:tracePt t="47646" x="6731000" y="5448300"/>
          <p14:tracePt t="47663" x="6769100" y="5359400"/>
          <p14:tracePt t="47680" x="6800850" y="5257800"/>
          <p14:tracePt t="47696" x="6826250" y="5143500"/>
          <p14:tracePt t="47713" x="6870700" y="5054600"/>
          <p14:tracePt t="47730" x="6896100" y="5003800"/>
          <p14:tracePt t="47746" x="6953250" y="4940300"/>
          <p14:tracePt t="47763" x="6985000" y="4883150"/>
          <p14:tracePt t="47780" x="7016750" y="4845050"/>
          <p14:tracePt t="47796" x="7080250" y="4819650"/>
          <p14:tracePt t="47813" x="7175500" y="4762500"/>
          <p14:tracePt t="47830" x="7239000" y="4724400"/>
          <p14:tracePt t="47846" x="7258050" y="4711700"/>
          <p14:tracePt t="47863" x="7302500" y="4686300"/>
          <p14:tracePt t="47880" x="7340600" y="4667250"/>
          <p14:tracePt t="47896" x="7391400" y="4660900"/>
          <p14:tracePt t="47913" x="7473950" y="4648200"/>
          <p14:tracePt t="47929" x="7569200" y="4641850"/>
          <p14:tracePt t="47946" x="7670800" y="4616450"/>
          <p14:tracePt t="47963" x="7747000" y="4616450"/>
          <p14:tracePt t="47980" x="7804150" y="4616450"/>
          <p14:tracePt t="47996" x="7842250" y="4622800"/>
          <p14:tracePt t="48013" x="7874000" y="4635500"/>
          <p14:tracePt t="48029" x="7899400" y="4660900"/>
          <p14:tracePt t="48046" x="7918450" y="4686300"/>
          <p14:tracePt t="48063" x="7931150" y="4705350"/>
          <p14:tracePt t="48079" x="7943850" y="4724400"/>
          <p14:tracePt t="48096" x="7956550" y="4743450"/>
          <p14:tracePt t="48113" x="7962900" y="4762500"/>
          <p14:tracePt t="48129" x="7975600" y="4768850"/>
          <p14:tracePt t="48146" x="7981950" y="4775200"/>
          <p14:tracePt t="48163" x="7994650" y="4794250"/>
          <p14:tracePt t="48165" x="8007350" y="4800600"/>
          <p14:tracePt t="48180" x="8007350" y="4806950"/>
          <p14:tracePt t="48196" x="8039100" y="4832350"/>
          <p14:tracePt t="48213" x="8077200" y="4857750"/>
          <p14:tracePt t="48229" x="8108950" y="4864100"/>
          <p14:tracePt t="48246" x="8153400" y="4870450"/>
          <p14:tracePt t="48263" x="8210550" y="4895850"/>
          <p14:tracePt t="48279" x="8280400" y="4908550"/>
          <p14:tracePt t="48296" x="8343900" y="4921250"/>
          <p14:tracePt t="48313" x="8407400" y="4933950"/>
          <p14:tracePt t="48329" x="8458200" y="4933950"/>
          <p14:tracePt t="48346" x="8489950" y="4933950"/>
          <p14:tracePt t="48363" x="8540750" y="4933950"/>
          <p14:tracePt t="48379" x="8604250" y="4933950"/>
          <p14:tracePt t="48396" x="8686800" y="4921250"/>
          <p14:tracePt t="48413" x="8883650" y="4864100"/>
          <p14:tracePt t="48429" x="9010650" y="4838700"/>
          <p14:tracePt t="48446" x="9099550" y="4826000"/>
          <p14:tracePt t="48463" x="9156700" y="4819650"/>
          <p14:tracePt t="48480" x="9194800" y="4819650"/>
          <p14:tracePt t="48496" x="9220200" y="4819650"/>
          <p14:tracePt t="48513" x="9258300" y="4800600"/>
          <p14:tracePt t="48530" x="9296400" y="4800600"/>
          <p14:tracePt t="48546" x="9347200" y="4787900"/>
          <p14:tracePt t="48563" x="9429750" y="4787900"/>
          <p14:tracePt t="48579" x="9499600" y="4787900"/>
          <p14:tracePt t="48596" x="9544050" y="4787900"/>
          <p14:tracePt t="48613" x="9632950" y="4813300"/>
          <p14:tracePt t="48629" x="9658350" y="4826000"/>
          <p14:tracePt t="48646" x="9683750" y="4832350"/>
          <p14:tracePt t="48663" x="9715500" y="4838700"/>
          <p14:tracePt t="48680" x="9740900" y="4851400"/>
          <p14:tracePt t="48696" x="9766300" y="4870450"/>
          <p14:tracePt t="48713" x="9810750" y="4883150"/>
          <p14:tracePt t="48729" x="9874250" y="4927600"/>
          <p14:tracePt t="48746" x="9925050" y="4953000"/>
          <p14:tracePt t="48763" x="9975850" y="4991100"/>
          <p14:tracePt t="48779" x="10013950" y="5010150"/>
          <p14:tracePt t="48796" x="10033000" y="5016500"/>
          <p14:tracePt t="48813" x="10039350" y="5022850"/>
          <p14:tracePt t="48862" x="10045700" y="5029200"/>
          <p14:tracePt t="48878" x="10052050" y="5035550"/>
          <p14:tracePt t="48887" x="10064750" y="5048250"/>
          <p14:tracePt t="48896" x="10083800" y="5067300"/>
          <p14:tracePt t="48913" x="10102850" y="5086350"/>
          <p14:tracePt t="48929" x="10134600" y="5118100"/>
          <p14:tracePt t="48946" x="10153650" y="5149850"/>
          <p14:tracePt t="48963" x="10185400" y="5175250"/>
          <p14:tracePt t="48979" x="10210800" y="5213350"/>
          <p14:tracePt t="48996" x="10223500" y="5219700"/>
          <p14:tracePt t="49013" x="10236200" y="5232400"/>
          <p14:tracePt t="49070" x="10236200" y="5238750"/>
          <p14:tracePt t="49078" x="10248900" y="5245100"/>
          <p14:tracePt t="49102" x="10261600" y="5257800"/>
          <p14:tracePt t="49110" x="10261600" y="5264150"/>
          <p14:tracePt t="49126" x="10267950" y="5264150"/>
          <p14:tracePt t="49135" x="10280650" y="5276850"/>
          <p14:tracePt t="49152" x="10280650" y="5283200"/>
          <p14:tracePt t="49166" x="10280650" y="5289550"/>
          <p14:tracePt t="49179" x="10280650" y="5302250"/>
          <p14:tracePt t="49196" x="10299700" y="5314950"/>
          <p14:tracePt t="49213" x="10312400" y="5340350"/>
          <p14:tracePt t="49229" x="10331450" y="5391150"/>
          <p14:tracePt t="49246" x="10350500" y="5422900"/>
          <p14:tracePt t="49262" x="10375900" y="5461000"/>
          <p14:tracePt t="49279" x="10401300" y="5486400"/>
          <p14:tracePt t="49296" x="10414000" y="5511800"/>
          <p14:tracePt t="49313" x="10426700" y="5524500"/>
          <p14:tracePt t="49329" x="10439400" y="5543550"/>
          <p14:tracePt t="49346" x="10452100" y="5556250"/>
          <p14:tracePt t="49362" x="10483850" y="5581650"/>
          <p14:tracePt t="49379" x="10490200" y="5607050"/>
          <p14:tracePt t="49396" x="10496550" y="5607050"/>
          <p14:tracePt t="49412" x="10509250" y="5613400"/>
          <p14:tracePt t="49534" x="10515600" y="5613400"/>
          <p14:tracePt t="49542" x="10521950" y="5619750"/>
          <p14:tracePt t="49559" x="10528300" y="5619750"/>
          <p14:tracePt t="49567" x="10534650" y="5626100"/>
          <p14:tracePt t="49584" x="10541000" y="5626100"/>
          <p14:tracePt t="49596" x="10547350" y="5638800"/>
          <p14:tracePt t="49618" x="10553700" y="5638800"/>
          <p14:tracePt t="49629" x="10566400" y="5638800"/>
          <p14:tracePt t="49646" x="10572750" y="5638800"/>
          <p14:tracePt t="49662" x="10591800" y="5657850"/>
          <p14:tracePt t="49679" x="10610850" y="5657850"/>
          <p14:tracePt t="49696" x="10623550" y="5670550"/>
          <p14:tracePt t="49712" x="10636250" y="5683250"/>
          <p14:tracePt t="49729" x="10648950" y="5689600"/>
          <p14:tracePt t="49746" x="10655300" y="5689600"/>
          <p14:tracePt t="49762" x="10661650" y="5695950"/>
          <p14:tracePt t="49779" x="10674350" y="5708650"/>
          <p14:tracePt t="49796" x="10693400" y="5727700"/>
          <p14:tracePt t="49812" x="10706100" y="5746750"/>
          <p14:tracePt t="49829" x="10718800" y="5759450"/>
          <p14:tracePt t="49862" x="10718800" y="5765800"/>
          <p14:tracePt t="49879" x="10718800" y="5772150"/>
          <p14:tracePt t="49896" x="10725150" y="5784850"/>
          <p14:tracePt t="49912" x="10737850" y="5797550"/>
          <p14:tracePt t="50201" x="10744200" y="5803900"/>
          <p14:tracePt t="50207" x="10763250" y="5835650"/>
          <p14:tracePt t="50217" x="10763250" y="5848350"/>
          <p14:tracePt t="50229" x="10788650" y="5892800"/>
          <p14:tracePt t="50246" x="10839450" y="5956300"/>
          <p14:tracePt t="50262" x="10896600" y="5988050"/>
          <p14:tracePt t="50279" x="10941050" y="6038850"/>
          <p14:tracePt t="50295" x="10985500" y="6064250"/>
          <p14:tracePt t="50312" x="11004550" y="6089650"/>
          <p14:tracePt t="50329" x="11049000" y="6165850"/>
          <p14:tracePt t="50345" x="11068050" y="6197600"/>
          <p14:tracePt t="50362" x="11087100" y="6242050"/>
          <p14:tracePt t="50379" x="11099800" y="6267450"/>
          <p14:tracePt t="50396" x="11099800" y="6273800"/>
          <p14:tracePt t="50413" x="11112500" y="6299200"/>
          <p14:tracePt t="50429" x="11137900" y="6337300"/>
          <p14:tracePt t="50446" x="11137900" y="6356350"/>
          <p14:tracePt t="50462" x="11150600" y="6375400"/>
          <p14:tracePt t="50479" x="11150600" y="6388100"/>
          <p14:tracePt t="50496" x="11163300" y="6400800"/>
          <p14:tracePt t="50512" x="11163300" y="6407150"/>
          <p14:tracePt t="50529" x="11182350" y="6432550"/>
          <p14:tracePt t="50546" x="11201400" y="6470650"/>
          <p14:tracePt t="50562" x="11214100" y="6483350"/>
          <p14:tracePt t="50579" x="11226800" y="6496050"/>
          <p14:tracePt t="50596" x="11233150" y="6508750"/>
          <p14:tracePt t="50613" x="11245850" y="6534150"/>
          <p14:tracePt t="50629" x="11264900" y="6553200"/>
          <p14:tracePt t="50646" x="11277600" y="6584950"/>
          <p14:tracePt t="50662" x="11290300" y="6623050"/>
          <p14:tracePt t="50679" x="11296650" y="6629400"/>
          <p14:tracePt t="50696" x="11309350" y="6635750"/>
          <p14:tracePt t="50720" x="11309350" y="6648450"/>
          <p14:tracePt t="50729" x="11309350" y="6654800"/>
          <p14:tracePt t="50746" x="11309350" y="6680200"/>
          <p14:tracePt t="50762" x="11315700" y="6686550"/>
          <p14:tracePt t="50779" x="11315700" y="6692900"/>
          <p14:tracePt t="50795" x="11322050" y="6711950"/>
          <p14:tracePt t="50812" x="11334750" y="6731000"/>
          <p14:tracePt t="50829" x="11360150" y="6769100"/>
          <p14:tracePt t="50845" x="11360150" y="6832600"/>
          <p14:tracePt t="50862" x="11379200" y="6851650"/>
          <p14:tracePt t="50879" x="11398250" y="6851650"/>
          <p14:tracePt t="50895" x="11417300" y="6851650"/>
          <p14:tracePt t="51261" x="11410950" y="6851650"/>
          <p14:tracePt t="56686" x="11391900" y="6838950"/>
          <p14:tracePt t="56695" x="11372850" y="6819900"/>
          <p14:tracePt t="56702" x="11353800" y="6807200"/>
          <p14:tracePt t="57054" x="11334750" y="6800850"/>
          <p14:tracePt t="57133" x="11315700" y="6800850"/>
          <p14:tracePt t="57141" x="11309350" y="6800850"/>
          <p14:tracePt t="57150" x="11290300" y="6788150"/>
          <p14:tracePt t="57159" x="11283950" y="6788150"/>
          <p14:tracePt t="57479" x="11271250" y="6781800"/>
          <p14:tracePt t="57486" x="11156950" y="6737350"/>
          <p14:tracePt t="57497" x="11036300" y="6680200"/>
          <p14:tracePt t="57510" x="10788650" y="6546850"/>
          <p14:tracePt t="57526" x="10591800" y="6432550"/>
          <p14:tracePt t="57543" x="10445750" y="6299200"/>
          <p14:tracePt t="57560" x="10153650" y="6057900"/>
          <p14:tracePt t="57576" x="9810750" y="5670550"/>
          <p14:tracePt t="57593" x="9404350" y="5238750"/>
          <p14:tracePt t="57609" x="8947150" y="4775200"/>
          <p14:tracePt t="57626" x="8509000" y="4356100"/>
          <p14:tracePt t="57643" x="8096250" y="3937000"/>
          <p14:tracePt t="57659" x="7848600" y="3708400"/>
          <p14:tracePt t="57676" x="7778750" y="3651250"/>
          <p14:tracePt t="57693" x="7747000" y="3549650"/>
          <p14:tracePt t="57709" x="7747000" y="3517900"/>
          <p14:tracePt t="57726" x="7747000" y="3492500"/>
          <p14:tracePt t="57743" x="7747000" y="3454400"/>
          <p14:tracePt t="57759" x="7747000" y="3422650"/>
          <p14:tracePt t="57776" x="7734300" y="3378200"/>
          <p14:tracePt t="57792" x="7734300" y="3359150"/>
          <p14:tracePt t="57809" x="7727950" y="3340100"/>
          <p14:tracePt t="57826" x="7727950" y="3302000"/>
          <p14:tracePt t="57843" x="7696200" y="3257550"/>
          <p14:tracePt t="57859" x="7645400" y="3194050"/>
          <p14:tracePt t="57876" x="7562850" y="3105150"/>
          <p14:tracePt t="57892" x="7524750" y="3054350"/>
          <p14:tracePt t="57909" x="7442200" y="2965450"/>
          <p14:tracePt t="57926" x="7353300" y="2863850"/>
          <p14:tracePt t="57942" x="7232650" y="2730500"/>
          <p14:tracePt t="57959" x="7073900" y="2590800"/>
          <p14:tracePt t="57976" x="7010400" y="2527300"/>
          <p14:tracePt t="57992" x="6864350" y="2413000"/>
          <p14:tracePt t="58009" x="6699250" y="2279650"/>
          <p14:tracePt t="58026" x="6578600" y="2152650"/>
          <p14:tracePt t="58042" x="6445250" y="2012950"/>
          <p14:tracePt t="58059" x="6223000" y="1803400"/>
          <p14:tracePt t="58076" x="6032500" y="1651000"/>
          <p14:tracePt t="58092" x="5803900" y="1479550"/>
          <p14:tracePt t="58109" x="5289550" y="1225550"/>
          <p14:tracePt t="58126" x="4921250" y="1117600"/>
          <p14:tracePt t="58142" x="4622800" y="1060450"/>
          <p14:tracePt t="58159" x="4375150" y="990600"/>
          <p14:tracePt t="58176" x="4210050" y="920750"/>
          <p14:tracePt t="58192" x="4044950" y="857250"/>
          <p14:tracePt t="58209" x="3790950" y="812800"/>
          <p14:tracePt t="58226" x="3543300" y="800100"/>
          <p14:tracePt t="58242" x="3314700" y="800100"/>
          <p14:tracePt t="58245" x="3219450" y="800100"/>
          <p14:tracePt t="58259" x="3124200" y="800100"/>
          <p14:tracePt t="58276" x="3035300" y="787400"/>
          <p14:tracePt t="58292" x="3003550" y="787400"/>
          <p14:tracePt t="58309" x="2940050" y="787400"/>
          <p14:tracePt t="58326" x="2895600" y="787400"/>
          <p14:tracePt t="58342" x="2787650" y="774700"/>
          <p14:tracePt t="58359" x="2654300" y="755650"/>
          <p14:tracePt t="58376" x="2533650" y="736600"/>
          <p14:tracePt t="58392" x="2406650" y="717550"/>
          <p14:tracePt t="58409" x="2292350" y="692150"/>
          <p14:tracePt t="58426" x="2209800" y="685800"/>
          <p14:tracePt t="58442" x="2120900" y="673100"/>
          <p14:tracePt t="58459" x="1974850" y="635000"/>
          <p14:tracePt t="58476" x="1835150" y="609600"/>
          <p14:tracePt t="58493" x="1714500" y="571500"/>
          <p14:tracePt t="58509" x="1574800" y="520700"/>
          <p14:tracePt t="58526" x="1511300" y="476250"/>
          <p14:tracePt t="58543" x="1492250" y="463550"/>
          <p14:tracePt t="58559" x="1466850" y="444500"/>
          <p14:tracePt t="58576" x="1454150" y="438150"/>
          <p14:tracePt t="58592" x="1441450" y="412750"/>
          <p14:tracePt t="58609" x="1409700" y="368300"/>
          <p14:tracePt t="58626" x="1377950" y="330200"/>
          <p14:tracePt t="58642" x="1320800" y="273050"/>
          <p14:tracePt t="58659" x="1263650" y="234950"/>
          <p14:tracePt t="59444" x="1238250" y="95250"/>
          <p14:tracePt t="59591" x="1257300" y="95250"/>
          <p14:tracePt t="59598" x="1270000" y="95250"/>
          <p14:tracePt t="59609" x="1289050" y="95250"/>
          <p14:tracePt t="59625" x="1327150" y="95250"/>
          <p14:tracePt t="59642" x="1384300" y="95250"/>
          <p14:tracePt t="59658" x="1485900" y="95250"/>
          <p14:tracePt t="59675" x="1562100" y="139700"/>
          <p14:tracePt t="59692" x="1663700" y="203200"/>
          <p14:tracePt t="59709" x="1803400" y="311150"/>
          <p14:tracePt t="59725" x="2095500" y="495300"/>
          <p14:tracePt t="59742" x="2298700" y="647700"/>
          <p14:tracePt t="59758" x="2476500" y="768350"/>
          <p14:tracePt t="59775" x="2635250" y="86360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063493" y="1507262"/>
            <a:ext cx="1691787" cy="115072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9504" y="47762"/>
            <a:ext cx="8365979" cy="6606663"/>
          </a:xfrm>
          <a:prstGeom prst="rect">
            <a:avLst/>
          </a:prstGeom>
        </p:spPr>
      </p:pic>
      <p:grpSp>
        <p:nvGrpSpPr>
          <p:cNvPr id="15" name="Skupina 14"/>
          <p:cNvGrpSpPr/>
          <p:nvPr/>
        </p:nvGrpSpPr>
        <p:grpSpPr>
          <a:xfrm>
            <a:off x="323545" y="236699"/>
            <a:ext cx="2425959" cy="1582414"/>
            <a:chOff x="307354" y="236699"/>
            <a:chExt cx="2425959" cy="1582414"/>
          </a:xfrm>
        </p:grpSpPr>
        <p:sp>
          <p:nvSpPr>
            <p:cNvPr id="9" name="Oblaček s črto 1 8"/>
            <p:cNvSpPr/>
            <p:nvPr/>
          </p:nvSpPr>
          <p:spPr>
            <a:xfrm flipH="1">
              <a:off x="307354" y="236699"/>
              <a:ext cx="2425959" cy="1582414"/>
            </a:xfrm>
            <a:prstGeom prst="borderCallout1">
              <a:avLst>
                <a:gd name="adj1" fmla="val 44105"/>
                <a:gd name="adj2" fmla="val 129"/>
                <a:gd name="adj3" fmla="val 130779"/>
                <a:gd name="adj4" fmla="val -101409"/>
              </a:avLst>
            </a:prstGeom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4973" y="300912"/>
              <a:ext cx="2137651" cy="1453988"/>
            </a:xfrm>
            <a:prstGeom prst="rect">
              <a:avLst/>
            </a:prstGeom>
          </p:spPr>
        </p:pic>
      </p:grpSp>
      <p:grpSp>
        <p:nvGrpSpPr>
          <p:cNvPr id="29" name="Skupina 28"/>
          <p:cNvGrpSpPr/>
          <p:nvPr/>
        </p:nvGrpSpPr>
        <p:grpSpPr>
          <a:xfrm>
            <a:off x="244928" y="2296254"/>
            <a:ext cx="2321767" cy="1922106"/>
            <a:chOff x="244928" y="2296254"/>
            <a:chExt cx="2321767" cy="1922106"/>
          </a:xfrm>
        </p:grpSpPr>
        <p:sp>
          <p:nvSpPr>
            <p:cNvPr id="11" name="Oblaček s črto 1 10"/>
            <p:cNvSpPr/>
            <p:nvPr/>
          </p:nvSpPr>
          <p:spPr>
            <a:xfrm flipH="1">
              <a:off x="244928" y="2296254"/>
              <a:ext cx="2321767" cy="1922106"/>
            </a:xfrm>
            <a:prstGeom prst="borderCallout1">
              <a:avLst>
                <a:gd name="adj1" fmla="val 43568"/>
                <a:gd name="adj2" fmla="val 118"/>
                <a:gd name="adj3" fmla="val 39649"/>
                <a:gd name="adj4" fmla="val -102232"/>
              </a:avLst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pic>
          <p:nvPicPr>
            <p:cNvPr id="12" name="Slika 11" descr="Mexican Desert | Countries of the world, Camping experience, Santa ...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354" y="2501974"/>
              <a:ext cx="2193250" cy="15106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" name="Skupina 29"/>
          <p:cNvGrpSpPr/>
          <p:nvPr/>
        </p:nvGrpSpPr>
        <p:grpSpPr>
          <a:xfrm>
            <a:off x="307354" y="4786604"/>
            <a:ext cx="2818401" cy="1878103"/>
            <a:chOff x="307354" y="4786604"/>
            <a:chExt cx="2818401" cy="1878103"/>
          </a:xfrm>
        </p:grpSpPr>
        <p:sp>
          <p:nvSpPr>
            <p:cNvPr id="13" name="Oblaček s črto 1 12"/>
            <p:cNvSpPr/>
            <p:nvPr/>
          </p:nvSpPr>
          <p:spPr>
            <a:xfrm>
              <a:off x="307354" y="4786604"/>
              <a:ext cx="2818401" cy="1878103"/>
            </a:xfrm>
            <a:prstGeom prst="borderCallout1">
              <a:avLst>
                <a:gd name="adj1" fmla="val 1300"/>
                <a:gd name="adj2" fmla="val 42976"/>
                <a:gd name="adj3" fmla="val -59008"/>
                <a:gd name="adj4" fmla="val 194040"/>
              </a:avLst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pic>
          <p:nvPicPr>
            <p:cNvPr id="14" name="Slika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873" y="4901221"/>
              <a:ext cx="2501295" cy="1667530"/>
            </a:xfrm>
            <a:prstGeom prst="rect">
              <a:avLst/>
            </a:prstGeom>
          </p:spPr>
        </p:pic>
      </p:grpSp>
      <p:grpSp>
        <p:nvGrpSpPr>
          <p:cNvPr id="31" name="Skupina 30"/>
          <p:cNvGrpSpPr/>
          <p:nvPr/>
        </p:nvGrpSpPr>
        <p:grpSpPr>
          <a:xfrm>
            <a:off x="3466183" y="4829506"/>
            <a:ext cx="2659225" cy="1884784"/>
            <a:chOff x="3466183" y="4829506"/>
            <a:chExt cx="2659225" cy="1884784"/>
          </a:xfrm>
        </p:grpSpPr>
        <p:sp>
          <p:nvSpPr>
            <p:cNvPr id="16" name="Oblaček s črto 1 15"/>
            <p:cNvSpPr/>
            <p:nvPr/>
          </p:nvSpPr>
          <p:spPr>
            <a:xfrm>
              <a:off x="3466183" y="4829506"/>
              <a:ext cx="2659225" cy="1884784"/>
            </a:xfrm>
            <a:prstGeom prst="borderCallout1">
              <a:avLst>
                <a:gd name="adj1" fmla="val 73300"/>
                <a:gd name="adj2" fmla="val 99164"/>
                <a:gd name="adj3" fmla="val 80601"/>
                <a:gd name="adj4" fmla="val 126296"/>
              </a:avLst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pic>
          <p:nvPicPr>
            <p:cNvPr id="17" name="Slika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5601" y="4987264"/>
              <a:ext cx="2510828" cy="1569268"/>
            </a:xfrm>
            <a:prstGeom prst="rect">
              <a:avLst/>
            </a:prstGeom>
          </p:spPr>
        </p:pic>
      </p:grpSp>
      <p:grpSp>
        <p:nvGrpSpPr>
          <p:cNvPr id="35" name="Skupina 34"/>
          <p:cNvGrpSpPr/>
          <p:nvPr/>
        </p:nvGrpSpPr>
        <p:grpSpPr>
          <a:xfrm>
            <a:off x="8593658" y="4856399"/>
            <a:ext cx="2631233" cy="1922104"/>
            <a:chOff x="8593658" y="4856399"/>
            <a:chExt cx="2631233" cy="1922104"/>
          </a:xfrm>
        </p:grpSpPr>
        <p:sp>
          <p:nvSpPr>
            <p:cNvPr id="19" name="Oblaček s črto 1 18"/>
            <p:cNvSpPr/>
            <p:nvPr/>
          </p:nvSpPr>
          <p:spPr>
            <a:xfrm>
              <a:off x="8593658" y="4856399"/>
              <a:ext cx="2631233" cy="1922104"/>
            </a:xfrm>
            <a:prstGeom prst="borderCallout1">
              <a:avLst>
                <a:gd name="adj1" fmla="val 303"/>
                <a:gd name="adj2" fmla="val 40603"/>
                <a:gd name="adj3" fmla="val -26335"/>
                <a:gd name="adj4" fmla="val 67341"/>
              </a:avLst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pic>
          <p:nvPicPr>
            <p:cNvPr id="21" name="Slika 2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725177" y="4894242"/>
              <a:ext cx="2390306" cy="1846418"/>
            </a:xfrm>
            <a:prstGeom prst="rect">
              <a:avLst/>
            </a:prstGeom>
          </p:spPr>
        </p:pic>
      </p:grpSp>
      <p:grpSp>
        <p:nvGrpSpPr>
          <p:cNvPr id="34" name="Skupina 33"/>
          <p:cNvGrpSpPr/>
          <p:nvPr/>
        </p:nvGrpSpPr>
        <p:grpSpPr>
          <a:xfrm>
            <a:off x="6439737" y="3536302"/>
            <a:ext cx="2676272" cy="1744825"/>
            <a:chOff x="6439737" y="3536302"/>
            <a:chExt cx="2676272" cy="1744825"/>
          </a:xfrm>
        </p:grpSpPr>
        <p:sp>
          <p:nvSpPr>
            <p:cNvPr id="22" name="Oblaček s črto 1 21"/>
            <p:cNvSpPr/>
            <p:nvPr/>
          </p:nvSpPr>
          <p:spPr>
            <a:xfrm>
              <a:off x="6439737" y="3536302"/>
              <a:ext cx="2676272" cy="1744825"/>
            </a:xfrm>
            <a:prstGeom prst="borderCallout1">
              <a:avLst>
                <a:gd name="adj1" fmla="val -5411"/>
                <a:gd name="adj2" fmla="val 21117"/>
                <a:gd name="adj3" fmla="val -48574"/>
                <a:gd name="adj4" fmla="val 26716"/>
              </a:avLst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pic>
          <p:nvPicPr>
            <p:cNvPr id="24" name="Slika 2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5769" y="3698780"/>
              <a:ext cx="2524208" cy="1419867"/>
            </a:xfrm>
            <a:prstGeom prst="rect">
              <a:avLst/>
            </a:prstGeom>
          </p:spPr>
        </p:pic>
      </p:grpSp>
      <p:grpSp>
        <p:nvGrpSpPr>
          <p:cNvPr id="37" name="Skupina 36"/>
          <p:cNvGrpSpPr/>
          <p:nvPr/>
        </p:nvGrpSpPr>
        <p:grpSpPr>
          <a:xfrm>
            <a:off x="4702629" y="231858"/>
            <a:ext cx="2621903" cy="1587256"/>
            <a:chOff x="4702629" y="231858"/>
            <a:chExt cx="2621903" cy="1587256"/>
          </a:xfrm>
        </p:grpSpPr>
        <p:sp>
          <p:nvSpPr>
            <p:cNvPr id="25" name="Oblaček s črto 1 24"/>
            <p:cNvSpPr/>
            <p:nvPr/>
          </p:nvSpPr>
          <p:spPr>
            <a:xfrm>
              <a:off x="4702629" y="231858"/>
              <a:ext cx="2621903" cy="1587256"/>
            </a:xfrm>
            <a:prstGeom prst="borderCallout1">
              <a:avLst>
                <a:gd name="adj1" fmla="val 99689"/>
                <a:gd name="adj2" fmla="val 109520"/>
                <a:gd name="adj3" fmla="val 66262"/>
                <a:gd name="adj4" fmla="val 99713"/>
              </a:avLst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pic>
          <p:nvPicPr>
            <p:cNvPr id="26" name="Slika 2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898932" y="267960"/>
              <a:ext cx="2229295" cy="1486940"/>
            </a:xfrm>
            <a:prstGeom prst="rect">
              <a:avLst/>
            </a:prstGeom>
          </p:spPr>
        </p:pic>
      </p:grpSp>
      <p:grpSp>
        <p:nvGrpSpPr>
          <p:cNvPr id="36" name="Skupina 35"/>
          <p:cNvGrpSpPr/>
          <p:nvPr/>
        </p:nvGrpSpPr>
        <p:grpSpPr>
          <a:xfrm>
            <a:off x="8366256" y="1507262"/>
            <a:ext cx="2671279" cy="1850764"/>
            <a:chOff x="8366256" y="1507262"/>
            <a:chExt cx="2671279" cy="1850764"/>
          </a:xfrm>
        </p:grpSpPr>
        <p:sp>
          <p:nvSpPr>
            <p:cNvPr id="27" name="Oblaček s črto 1 26"/>
            <p:cNvSpPr/>
            <p:nvPr/>
          </p:nvSpPr>
          <p:spPr>
            <a:xfrm>
              <a:off x="8366256" y="1507262"/>
              <a:ext cx="2671279" cy="1850764"/>
            </a:xfrm>
            <a:prstGeom prst="borderCallout1">
              <a:avLst>
                <a:gd name="adj1" fmla="val 96"/>
                <a:gd name="adj2" fmla="val 41266"/>
                <a:gd name="adj3" fmla="val -42274"/>
                <a:gd name="adj4" fmla="val 59470"/>
              </a:avLst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pic>
          <p:nvPicPr>
            <p:cNvPr id="28" name="Slika 2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459661" y="1685315"/>
              <a:ext cx="2484468" cy="1509120"/>
            </a:xfrm>
            <a:prstGeom prst="rect">
              <a:avLst/>
            </a:prstGeom>
          </p:spPr>
        </p:pic>
      </p:grpSp>
      <p:pic>
        <p:nvPicPr>
          <p:cNvPr id="39" name="Zvok 3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6994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176"/>
    </mc:Choice>
    <mc:Fallback>
      <p:transition spd="slow" advTm="96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V učbeniku na strani 56, 57 si oglej globus in zemljevid sveta. Ponovi: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Kaj je globus?</a:t>
            </a:r>
          </a:p>
          <a:p>
            <a:r>
              <a:rPr lang="sl-SI" dirty="0" smtClean="0"/>
              <a:t>Koliko celin ali kontinentov je na Zemlji?</a:t>
            </a:r>
          </a:p>
          <a:p>
            <a:r>
              <a:rPr lang="sl-SI" dirty="0" smtClean="0"/>
              <a:t>Naštej jih.</a:t>
            </a:r>
            <a:endParaRPr lang="sl-SI" dirty="0"/>
          </a:p>
        </p:txBody>
      </p:sp>
      <p:pic>
        <p:nvPicPr>
          <p:cNvPr id="3076" name="Picture 4" descr="whale frie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10" y="252095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aobljen pravokotni oblaček 6"/>
          <p:cNvSpPr/>
          <p:nvPr/>
        </p:nvSpPr>
        <p:spPr>
          <a:xfrm>
            <a:off x="3091543" y="3125211"/>
            <a:ext cx="3165230" cy="2200589"/>
          </a:xfrm>
          <a:prstGeom prst="wedgeRoundRectCallout">
            <a:avLst>
              <a:gd name="adj1" fmla="val 101185"/>
              <a:gd name="adj2" fmla="val -4817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V Atlantskem oceanu sem spoznala prijatelja.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0923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1.4|11.4|8.5|9.7|22.2|9.3|8.4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55</Words>
  <Application>Microsoft Office PowerPoint</Application>
  <PresentationFormat>Širokozaslonsko</PresentationFormat>
  <Paragraphs>10</Paragraphs>
  <Slides>6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PowerPointova predstavitev</vt:lpstr>
      <vt:lpstr>Ste pripravljeni na potovanje? </vt:lpstr>
      <vt:lpstr>          Zemljo najbolje prikazuje globus</vt:lpstr>
      <vt:lpstr>PowerPointova predstavitev</vt:lpstr>
      <vt:lpstr>PowerPointova predstavitev</vt:lpstr>
      <vt:lpstr>V učbeniku na strani 56, 57 si oglej globus in zemljevid sveta. Ponovi: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Gremo okrog sveta</dc:title>
  <dc:creator>Učitelj</dc:creator>
  <cp:lastModifiedBy>Učitelj</cp:lastModifiedBy>
  <cp:revision>13</cp:revision>
  <dcterms:created xsi:type="dcterms:W3CDTF">2020-05-08T13:22:25Z</dcterms:created>
  <dcterms:modified xsi:type="dcterms:W3CDTF">2020-05-08T14:41:17Z</dcterms:modified>
</cp:coreProperties>
</file>