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71" r:id="rId4"/>
    <p:sldId id="273" r:id="rId5"/>
    <p:sldId id="270" r:id="rId6"/>
    <p:sldId id="257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380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123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069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635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096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843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367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827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054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648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4412-FD3E-426A-962D-D8358D8CB64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088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D4412-FD3E-426A-962D-D8358D8CB64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69771-FF96-4352-BF12-A23A17E12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125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7015" y="296091"/>
            <a:ext cx="10515600" cy="1124631"/>
          </a:xfrm>
        </p:spPr>
        <p:txBody>
          <a:bodyPr/>
          <a:lstStyle/>
          <a:p>
            <a:r>
              <a:rPr lang="sl-SI" dirty="0" smtClean="0"/>
              <a:t>Ponovimo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87916" y="1560060"/>
            <a:ext cx="8813799" cy="4957762"/>
          </a:xfrm>
          <a:prstGeom prst="rect">
            <a:avLst/>
          </a:prstGeom>
        </p:spPr>
      </p:pic>
      <p:pic>
        <p:nvPicPr>
          <p:cNvPr id="9" name="Zvo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4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83"/>
    </mc:Choice>
    <mc:Fallback xmlns="">
      <p:transition spd="slow" advTm="17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01194" y="-28393"/>
            <a:ext cx="9144000" cy="2387600"/>
          </a:xfrm>
        </p:spPr>
        <p:txBody>
          <a:bodyPr/>
          <a:lstStyle/>
          <a:p>
            <a:r>
              <a:rPr lang="sl-SI" dirty="0" smtClean="0"/>
              <a:t>GUESS WHO?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Puzzled Smiley Face 20 - 336 X 384 - WebComicms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873" y="388938"/>
            <a:ext cx="3200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/>
          <a:srcRect l="50640" t="19960" r="17727" b="10597"/>
          <a:stretch/>
        </p:blipFill>
        <p:spPr>
          <a:xfrm>
            <a:off x="313508" y="2405177"/>
            <a:ext cx="3431177" cy="4236923"/>
          </a:xfrm>
          <a:prstGeom prst="rect">
            <a:avLst/>
          </a:prstGeom>
        </p:spPr>
      </p:pic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4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11"/>
    </mc:Choice>
    <mc:Fallback xmlns="">
      <p:transition spd="slow" advTm="161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Navodila za igro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37903" y="148095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Potrebuješ eno sliko na računalniku</a:t>
            </a:r>
          </a:p>
          <a:p>
            <a:pPr marL="0" indent="0">
              <a:buNone/>
            </a:pPr>
            <a:r>
              <a:rPr lang="sl-SI" dirty="0" smtClean="0"/>
              <a:t>ali dve natisnjeni predlogi ter listke za</a:t>
            </a:r>
          </a:p>
          <a:p>
            <a:pPr marL="0" indent="0">
              <a:buNone/>
            </a:pPr>
            <a:r>
              <a:rPr lang="sl-SI" dirty="0"/>
              <a:t>p</a:t>
            </a:r>
            <a:r>
              <a:rPr lang="sl-SI" dirty="0" smtClean="0"/>
              <a:t>okrivanje (16 listkov)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Število igralcev: dva 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/>
          <a:srcRect l="50640" t="19960" r="17727" b="10597"/>
          <a:stretch/>
        </p:blipFill>
        <p:spPr>
          <a:xfrm>
            <a:off x="6196149" y="241840"/>
            <a:ext cx="5357948" cy="6616160"/>
          </a:xfrm>
          <a:prstGeom prst="rect">
            <a:avLst/>
          </a:prstGeom>
        </p:spPr>
      </p:pic>
      <p:pic>
        <p:nvPicPr>
          <p:cNvPr id="16" name="Zvok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0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47"/>
    </mc:Choice>
    <mc:Fallback xmlns="">
      <p:transition spd="slow" advTm="36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5023" y="-80304"/>
            <a:ext cx="10515600" cy="1325563"/>
          </a:xfrm>
        </p:spPr>
        <p:txBody>
          <a:bodyPr/>
          <a:lstStyle/>
          <a:p>
            <a:r>
              <a:rPr lang="sl-SI" dirty="0" smtClean="0"/>
              <a:t>Navodila za igro - Primer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265023" y="591164"/>
            <a:ext cx="5157787" cy="823912"/>
          </a:xfrm>
        </p:spPr>
        <p:txBody>
          <a:bodyPr/>
          <a:lstStyle/>
          <a:p>
            <a:r>
              <a:rPr lang="sl-SI" dirty="0" smtClean="0"/>
              <a:t>IGRALEC 1</a:t>
            </a:r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7372385" y="627848"/>
            <a:ext cx="5183188" cy="823912"/>
          </a:xfrm>
        </p:spPr>
        <p:txBody>
          <a:bodyPr/>
          <a:lstStyle/>
          <a:p>
            <a:r>
              <a:rPr lang="sl-SI" dirty="0" smtClean="0"/>
              <a:t>IGRALEC 2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/>
          <a:srcRect l="50640" t="19960" r="17727" b="10597"/>
          <a:stretch/>
        </p:blipFill>
        <p:spPr>
          <a:xfrm>
            <a:off x="3714772" y="1415076"/>
            <a:ext cx="3775137" cy="4661657"/>
          </a:xfrm>
          <a:prstGeom prst="rect">
            <a:avLst/>
          </a:prstGeom>
        </p:spPr>
      </p:pic>
      <p:sp>
        <p:nvSpPr>
          <p:cNvPr id="8" name="Označba mesta vsebine 5"/>
          <p:cNvSpPr>
            <a:spLocks noGrp="1"/>
          </p:cNvSpPr>
          <p:nvPr>
            <p:ph sz="quarter" idx="4"/>
          </p:nvPr>
        </p:nvSpPr>
        <p:spPr>
          <a:xfrm>
            <a:off x="7372385" y="1881051"/>
            <a:ext cx="4492625" cy="4572000"/>
          </a:xfrm>
        </p:spPr>
        <p:txBody>
          <a:bodyPr/>
          <a:lstStyle/>
          <a:p>
            <a:endParaRPr lang="sl-SI" dirty="0" smtClean="0"/>
          </a:p>
          <a:p>
            <a:pPr marL="0" indent="0">
              <a:buNone/>
            </a:pPr>
            <a:endParaRPr lang="sl-SI" dirty="0" smtClean="0"/>
          </a:p>
        </p:txBody>
      </p:sp>
      <p:sp>
        <p:nvSpPr>
          <p:cNvPr id="9" name="Označba mesta vsebine 5"/>
          <p:cNvSpPr>
            <a:spLocks noGrp="1"/>
          </p:cNvSpPr>
          <p:nvPr>
            <p:ph sz="quarter" idx="4"/>
          </p:nvPr>
        </p:nvSpPr>
        <p:spPr>
          <a:xfrm>
            <a:off x="325983" y="1532575"/>
            <a:ext cx="4881743" cy="5144142"/>
          </a:xfrm>
        </p:spPr>
        <p:txBody>
          <a:bodyPr>
            <a:normAutofit fontScale="70000" lnSpcReduction="20000"/>
          </a:bodyPr>
          <a:lstStyle/>
          <a:p>
            <a:r>
              <a:rPr lang="sl-SI" sz="3400" dirty="0" smtClean="0"/>
              <a:t>Izberem si osebo npr. </a:t>
            </a:r>
          </a:p>
          <a:p>
            <a:pPr marL="0" indent="0">
              <a:buNone/>
            </a:pPr>
            <a:r>
              <a:rPr lang="sl-SI" sz="3400" dirty="0"/>
              <a:t>o</a:t>
            </a:r>
            <a:r>
              <a:rPr lang="sl-SI" sz="3400" dirty="0" smtClean="0"/>
              <a:t>seba 8</a:t>
            </a:r>
          </a:p>
          <a:p>
            <a:pPr marL="0" indent="0">
              <a:buNone/>
            </a:pPr>
            <a:endParaRPr lang="sl-SI" sz="3400" dirty="0"/>
          </a:p>
          <a:p>
            <a:r>
              <a:rPr lang="sl-SI" sz="3400" dirty="0"/>
              <a:t>Odgovorim No, I </a:t>
            </a:r>
            <a:r>
              <a:rPr lang="sl-SI" sz="3400" dirty="0" err="1"/>
              <a:t>don‚t</a:t>
            </a:r>
            <a:r>
              <a:rPr lang="sl-SI" sz="3400" dirty="0"/>
              <a:t>. </a:t>
            </a:r>
          </a:p>
          <a:p>
            <a:pPr marL="0" indent="0">
              <a:buNone/>
            </a:pPr>
            <a:endParaRPr lang="sl-SI" sz="3400" dirty="0"/>
          </a:p>
          <a:p>
            <a:r>
              <a:rPr lang="sl-SI" sz="3400" dirty="0"/>
              <a:t>Odgovorim No, I </a:t>
            </a:r>
            <a:r>
              <a:rPr lang="sl-SI" sz="3400" dirty="0" err="1"/>
              <a:t>don‚t</a:t>
            </a:r>
            <a:r>
              <a:rPr lang="sl-SI" sz="3400" dirty="0" smtClean="0"/>
              <a:t>.</a:t>
            </a:r>
          </a:p>
          <a:p>
            <a:endParaRPr lang="sl-SI" sz="3400" dirty="0"/>
          </a:p>
          <a:p>
            <a:r>
              <a:rPr lang="sl-SI" sz="3400" dirty="0"/>
              <a:t>Odgovorim </a:t>
            </a:r>
            <a:r>
              <a:rPr lang="sl-SI" sz="3400" dirty="0" err="1" smtClean="0"/>
              <a:t>Yes</a:t>
            </a:r>
            <a:r>
              <a:rPr lang="sl-SI" sz="3400" dirty="0" smtClean="0"/>
              <a:t>, </a:t>
            </a:r>
            <a:r>
              <a:rPr lang="sl-SI" sz="3400" dirty="0"/>
              <a:t>I </a:t>
            </a:r>
            <a:r>
              <a:rPr lang="sl-SI" sz="3400" dirty="0" smtClean="0"/>
              <a:t>do.</a:t>
            </a:r>
          </a:p>
          <a:p>
            <a:endParaRPr lang="sl-SI" sz="3400" dirty="0"/>
          </a:p>
          <a:p>
            <a:r>
              <a:rPr lang="sl-SI" sz="3400" dirty="0" smtClean="0"/>
              <a:t>Ker sem si izbrala 8, </a:t>
            </a:r>
          </a:p>
          <a:p>
            <a:pPr marL="0" indent="0">
              <a:buNone/>
            </a:pPr>
            <a:r>
              <a:rPr lang="sl-SI" sz="3400" dirty="0" smtClean="0"/>
              <a:t>odgovorim No, I </a:t>
            </a:r>
            <a:r>
              <a:rPr lang="sl-SI" sz="3400" dirty="0" err="1" smtClean="0"/>
              <a:t>am</a:t>
            </a:r>
            <a:r>
              <a:rPr lang="sl-SI" sz="3400" dirty="0" smtClean="0"/>
              <a:t> not.</a:t>
            </a:r>
          </a:p>
          <a:p>
            <a:pPr marL="0" indent="0">
              <a:buNone/>
            </a:pPr>
            <a:endParaRPr lang="sl-SI" sz="3400" dirty="0"/>
          </a:p>
          <a:p>
            <a:pPr marL="0" indent="0">
              <a:buNone/>
            </a:pPr>
            <a:r>
              <a:rPr lang="sl-SI" sz="3400" dirty="0" smtClean="0"/>
              <a:t>Odgovorim </a:t>
            </a:r>
            <a:r>
              <a:rPr lang="sl-SI" sz="3400" dirty="0" err="1" smtClean="0"/>
              <a:t>Yes</a:t>
            </a:r>
            <a:r>
              <a:rPr lang="sl-SI" sz="3400" dirty="0" smtClean="0"/>
              <a:t>, I am. 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10" name="Označba mesta vsebine 5"/>
          <p:cNvSpPr>
            <a:spLocks noGrp="1"/>
          </p:cNvSpPr>
          <p:nvPr>
            <p:ph sz="quarter" idx="4"/>
          </p:nvPr>
        </p:nvSpPr>
        <p:spPr>
          <a:xfrm>
            <a:off x="7372385" y="1519445"/>
            <a:ext cx="4492625" cy="4827543"/>
          </a:xfrm>
        </p:spPr>
        <p:txBody>
          <a:bodyPr>
            <a:normAutofit fontScale="85000" lnSpcReduction="20000"/>
          </a:bodyPr>
          <a:lstStyle/>
          <a:p>
            <a:r>
              <a:rPr lang="sl-SI" dirty="0" smtClean="0"/>
              <a:t>Zastavi vprašanje Do </a:t>
            </a:r>
            <a:r>
              <a:rPr lang="sl-SI" dirty="0" err="1" smtClean="0"/>
              <a:t>you</a:t>
            </a:r>
            <a:r>
              <a:rPr lang="sl-SI" dirty="0" smtClean="0"/>
              <a:t> like </a:t>
            </a:r>
            <a:r>
              <a:rPr lang="sl-SI" dirty="0" err="1" smtClean="0"/>
              <a:t>cheese</a:t>
            </a:r>
            <a:r>
              <a:rPr lang="sl-SI" dirty="0" smtClean="0"/>
              <a:t>? </a:t>
            </a:r>
          </a:p>
          <a:p>
            <a:endParaRPr lang="sl-SI" dirty="0"/>
          </a:p>
          <a:p>
            <a:r>
              <a:rPr lang="sl-SI" dirty="0" smtClean="0"/>
              <a:t>Zastavi </a:t>
            </a:r>
            <a:r>
              <a:rPr lang="sl-SI" dirty="0"/>
              <a:t>vprašanje Do </a:t>
            </a:r>
            <a:r>
              <a:rPr lang="sl-SI" dirty="0" err="1"/>
              <a:t>you</a:t>
            </a:r>
            <a:r>
              <a:rPr lang="sl-SI" dirty="0"/>
              <a:t> like </a:t>
            </a:r>
            <a:r>
              <a:rPr lang="sl-SI" dirty="0" smtClean="0"/>
              <a:t>ham?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Zastavi </a:t>
            </a:r>
            <a:r>
              <a:rPr lang="sl-SI" dirty="0"/>
              <a:t>vprašanje Do </a:t>
            </a:r>
            <a:r>
              <a:rPr lang="sl-SI" dirty="0" err="1"/>
              <a:t>you</a:t>
            </a:r>
            <a:r>
              <a:rPr lang="sl-SI" dirty="0"/>
              <a:t> like </a:t>
            </a:r>
            <a:r>
              <a:rPr lang="sl-SI" dirty="0" err="1" smtClean="0"/>
              <a:t>bread</a:t>
            </a:r>
            <a:r>
              <a:rPr lang="sl-SI" dirty="0" smtClean="0"/>
              <a:t>?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Vpraša po številu Are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number</a:t>
            </a:r>
            <a:r>
              <a:rPr lang="sl-SI" dirty="0" smtClean="0"/>
              <a:t> 16?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Vpraša po številu Are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number</a:t>
            </a:r>
            <a:r>
              <a:rPr lang="sl-SI" dirty="0" smtClean="0"/>
              <a:t> 8?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sp>
        <p:nvSpPr>
          <p:cNvPr id="13" name="Pomnoži 12"/>
          <p:cNvSpPr/>
          <p:nvPr/>
        </p:nvSpPr>
        <p:spPr>
          <a:xfrm>
            <a:off x="6596785" y="1439507"/>
            <a:ext cx="775600" cy="8057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omnoži 13"/>
          <p:cNvSpPr/>
          <p:nvPr/>
        </p:nvSpPr>
        <p:spPr>
          <a:xfrm>
            <a:off x="5712865" y="3629713"/>
            <a:ext cx="775600" cy="8057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omnoži 14"/>
          <p:cNvSpPr/>
          <p:nvPr/>
        </p:nvSpPr>
        <p:spPr>
          <a:xfrm>
            <a:off x="3992379" y="1415737"/>
            <a:ext cx="775600" cy="8057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omnoži 15"/>
          <p:cNvSpPr/>
          <p:nvPr/>
        </p:nvSpPr>
        <p:spPr>
          <a:xfrm>
            <a:off x="4813953" y="3629713"/>
            <a:ext cx="775600" cy="8057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Elipsa 17"/>
          <p:cNvSpPr/>
          <p:nvPr/>
        </p:nvSpPr>
        <p:spPr>
          <a:xfrm>
            <a:off x="7160145" y="2659108"/>
            <a:ext cx="156754" cy="1567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Elipsa 18"/>
          <p:cNvSpPr/>
          <p:nvPr/>
        </p:nvSpPr>
        <p:spPr>
          <a:xfrm>
            <a:off x="7215631" y="4797063"/>
            <a:ext cx="156754" cy="1567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omnoži 19"/>
          <p:cNvSpPr/>
          <p:nvPr/>
        </p:nvSpPr>
        <p:spPr>
          <a:xfrm>
            <a:off x="6714309" y="4713930"/>
            <a:ext cx="775600" cy="8057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1" name="Zvok 4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000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628"/>
    </mc:Choice>
    <mc:Fallback xmlns="">
      <p:transition spd="slow" advTm="1486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" grpId="0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DO YOU LIKE….?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169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 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3200" dirty="0" smtClean="0"/>
              <a:t>      YES</a:t>
            </a:r>
            <a:r>
              <a:rPr lang="sl-SI" sz="3200" dirty="0"/>
              <a:t>, I DO</a:t>
            </a:r>
            <a:r>
              <a:rPr lang="sl-SI" sz="3200" dirty="0" smtClean="0"/>
              <a:t>.</a:t>
            </a:r>
            <a:r>
              <a:rPr lang="sl-SI" sz="3200" dirty="0"/>
              <a:t> </a:t>
            </a:r>
            <a:endParaRPr lang="sl-SI" sz="3200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      </a:t>
            </a:r>
            <a:r>
              <a:rPr lang="sl-SI" sz="3200" dirty="0" smtClean="0"/>
              <a:t>NO</a:t>
            </a:r>
            <a:r>
              <a:rPr lang="sl-SI" sz="3200" dirty="0"/>
              <a:t>, I DONˈT.</a:t>
            </a:r>
            <a:r>
              <a:rPr lang="sl-SI" sz="3200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50640" t="19960" r="17727" b="10597"/>
          <a:stretch/>
        </p:blipFill>
        <p:spPr>
          <a:xfrm>
            <a:off x="4876800" y="121919"/>
            <a:ext cx="5752997" cy="7103977"/>
          </a:xfrm>
          <a:prstGeom prst="rect">
            <a:avLst/>
          </a:prstGeom>
        </p:spPr>
      </p:pic>
      <p:pic>
        <p:nvPicPr>
          <p:cNvPr id="5" name="Slika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4" t="40194" r="66736" b="28656"/>
          <a:stretch/>
        </p:blipFill>
        <p:spPr bwMode="auto">
          <a:xfrm>
            <a:off x="838200" y="2818194"/>
            <a:ext cx="516255" cy="483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 descr="Povezana slika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5" t="11361" r="3429" b="3414"/>
          <a:stretch/>
        </p:blipFill>
        <p:spPr bwMode="auto">
          <a:xfrm>
            <a:off x="838199" y="4864116"/>
            <a:ext cx="516255" cy="562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Zvok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7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1"/>
    </mc:Choice>
    <mc:Fallback xmlns="">
      <p:transition spd="slow" advTm="6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1662" y="2417380"/>
            <a:ext cx="11248697" cy="1325563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DO YOU LIKE….?        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    YES, I DO.       </a:t>
            </a:r>
            <a:br>
              <a:rPr lang="sl-SI" dirty="0" smtClean="0"/>
            </a:br>
            <a:r>
              <a:rPr lang="sl-SI" dirty="0" smtClean="0"/>
              <a:t>  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    NO, I DONˈT.</a:t>
            </a:r>
            <a:endParaRPr lang="sl-SI" dirty="0"/>
          </a:p>
        </p:txBody>
      </p:sp>
      <p:pic>
        <p:nvPicPr>
          <p:cNvPr id="7" name="Slika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4" t="40194" r="66736" b="28656"/>
          <a:stretch/>
        </p:blipFill>
        <p:spPr bwMode="auto">
          <a:xfrm>
            <a:off x="291662" y="3079451"/>
            <a:ext cx="516255" cy="483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Slika 7" descr="Povezana slika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5" t="11361" r="3429" b="3414"/>
          <a:stretch/>
        </p:blipFill>
        <p:spPr bwMode="auto">
          <a:xfrm>
            <a:off x="291662" y="5247293"/>
            <a:ext cx="516255" cy="562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/>
          <p:cNvPicPr/>
          <p:nvPr/>
        </p:nvPicPr>
        <p:blipFill rotWithShape="1">
          <a:blip r:embed="rId6"/>
          <a:srcRect l="50339" t="17297" r="15003" b="9975"/>
          <a:stretch/>
        </p:blipFill>
        <p:spPr bwMode="auto">
          <a:xfrm>
            <a:off x="5296082" y="156754"/>
            <a:ext cx="5824764" cy="67012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Zvok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6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26"/>
    </mc:Choice>
    <mc:Fallback xmlns="">
      <p:transition spd="slow" advTm="13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9|2.7|3.9|7.8|5.1|4.2|1.3|2.5|4.7|7.4|0.8|3.7|6.8|6.4|1.2|7.4|9.7|5.5|9.9|6.1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14216</TotalTime>
  <Words>165</Words>
  <Application>Microsoft Office PowerPoint</Application>
  <PresentationFormat>Širokozaslonsko</PresentationFormat>
  <Paragraphs>49</Paragraphs>
  <Slides>6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Ponovimo</vt:lpstr>
      <vt:lpstr>GUESS WHO?</vt:lpstr>
      <vt:lpstr>Navodila za igro</vt:lpstr>
      <vt:lpstr>Navodila za igro - Primer</vt:lpstr>
      <vt:lpstr>DO YOU LIKE….?</vt:lpstr>
      <vt:lpstr>DO YOU LIKE….?                 YES, I DO.                 NO, I DONˈT.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Anja Smolej</dc:creator>
  <cp:lastModifiedBy>Petra Jenko</cp:lastModifiedBy>
  <cp:revision>29</cp:revision>
  <dcterms:created xsi:type="dcterms:W3CDTF">2019-03-11T07:29:23Z</dcterms:created>
  <dcterms:modified xsi:type="dcterms:W3CDTF">2020-05-03T07:45:14Z</dcterms:modified>
</cp:coreProperties>
</file>