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8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4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6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2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4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8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4412-FD3E-426A-962D-D8358D8CB641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2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2486" y="-582612"/>
            <a:ext cx="9144000" cy="2387600"/>
          </a:xfrm>
        </p:spPr>
        <p:txBody>
          <a:bodyPr/>
          <a:lstStyle/>
          <a:p>
            <a:r>
              <a:rPr lang="sl-SI" dirty="0" smtClean="0"/>
              <a:t>GUESS WHO?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uzzled Smiley Face 20 - 336 X 384 - WebComicm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73" y="388938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50637" t="21803" r="17657" b="11227"/>
          <a:stretch/>
        </p:blipFill>
        <p:spPr>
          <a:xfrm>
            <a:off x="352699" y="1804987"/>
            <a:ext cx="4079964" cy="4847481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02"/>
    </mc:Choice>
    <mc:Fallback>
      <p:transition spd="slow" advTm="16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igro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7903" y="148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Potrebuješ eno sliko na računalniku</a:t>
            </a:r>
          </a:p>
          <a:p>
            <a:pPr marL="0" indent="0">
              <a:buNone/>
            </a:pPr>
            <a:r>
              <a:rPr lang="sl-SI" dirty="0" smtClean="0"/>
              <a:t>ali dve natisnjeni predlogi ter listke za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okrivanje (16 listkov)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Število igralcev: dva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50637" t="21803" r="17657" b="11227"/>
          <a:stretch/>
        </p:blipFill>
        <p:spPr>
          <a:xfrm>
            <a:off x="6559370" y="206382"/>
            <a:ext cx="5125679" cy="6089915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70"/>
    </mc:Choice>
    <mc:Fallback>
      <p:transition spd="slow" advTm="35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5"/>
          <a:srcRect l="50637" t="21803" r="17657" b="11227"/>
          <a:stretch/>
        </p:blipFill>
        <p:spPr>
          <a:xfrm>
            <a:off x="3433634" y="1362758"/>
            <a:ext cx="3990642" cy="47413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23" y="-80304"/>
            <a:ext cx="10515600" cy="1325563"/>
          </a:xfrm>
        </p:spPr>
        <p:txBody>
          <a:bodyPr/>
          <a:lstStyle/>
          <a:p>
            <a:r>
              <a:rPr lang="sl-SI" dirty="0" smtClean="0"/>
              <a:t>Navodila za igro - Primer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65023" y="591164"/>
            <a:ext cx="5157787" cy="823912"/>
          </a:xfrm>
        </p:spPr>
        <p:txBody>
          <a:bodyPr/>
          <a:lstStyle/>
          <a:p>
            <a:r>
              <a:rPr lang="sl-SI" dirty="0" smtClean="0"/>
              <a:t>IGRALEC 1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372385" y="627848"/>
            <a:ext cx="5183188" cy="823912"/>
          </a:xfrm>
        </p:spPr>
        <p:txBody>
          <a:bodyPr/>
          <a:lstStyle/>
          <a:p>
            <a:r>
              <a:rPr lang="sl-SI" dirty="0" smtClean="0"/>
              <a:t>IGRALEC 2</a:t>
            </a:r>
            <a:endParaRPr lang="sl-SI" dirty="0"/>
          </a:p>
        </p:txBody>
      </p:sp>
      <p:sp>
        <p:nvSpPr>
          <p:cNvPr id="8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881051"/>
            <a:ext cx="4492625" cy="4572000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9" name="Označba mesta vsebine 5"/>
          <p:cNvSpPr>
            <a:spLocks noGrp="1"/>
          </p:cNvSpPr>
          <p:nvPr>
            <p:ph sz="quarter" idx="4"/>
          </p:nvPr>
        </p:nvSpPr>
        <p:spPr>
          <a:xfrm>
            <a:off x="325983" y="1532575"/>
            <a:ext cx="4881743" cy="5144142"/>
          </a:xfrm>
        </p:spPr>
        <p:txBody>
          <a:bodyPr>
            <a:normAutofit fontScale="70000" lnSpcReduction="20000"/>
          </a:bodyPr>
          <a:lstStyle/>
          <a:p>
            <a:r>
              <a:rPr lang="sl-SI" sz="3400" dirty="0" smtClean="0"/>
              <a:t>Izberem si osebo npr. </a:t>
            </a:r>
          </a:p>
          <a:p>
            <a:pPr marL="0" indent="0">
              <a:buNone/>
            </a:pPr>
            <a:r>
              <a:rPr lang="sl-SI" sz="3400" dirty="0"/>
              <a:t>o</a:t>
            </a:r>
            <a:r>
              <a:rPr lang="sl-SI" sz="3400" dirty="0" smtClean="0"/>
              <a:t>seba </a:t>
            </a:r>
            <a:r>
              <a:rPr lang="sl-SI" sz="3400" dirty="0" smtClean="0"/>
              <a:t>10</a:t>
            </a:r>
            <a:endParaRPr lang="sl-SI" sz="3400" dirty="0" smtClean="0"/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/>
              <a:t>. 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 smtClean="0"/>
              <a:t>.</a:t>
            </a:r>
          </a:p>
          <a:p>
            <a:endParaRPr lang="sl-SI" sz="3400" dirty="0"/>
          </a:p>
          <a:p>
            <a:r>
              <a:rPr lang="sl-SI" sz="3400" dirty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</a:t>
            </a:r>
            <a:r>
              <a:rPr lang="sl-SI" sz="3400" dirty="0"/>
              <a:t>I </a:t>
            </a:r>
            <a:r>
              <a:rPr lang="sl-SI" sz="3400" dirty="0" smtClean="0"/>
              <a:t>do.</a:t>
            </a:r>
          </a:p>
          <a:p>
            <a:endParaRPr lang="sl-SI" sz="3400" dirty="0"/>
          </a:p>
          <a:p>
            <a:r>
              <a:rPr lang="sl-SI" sz="3400" dirty="0" smtClean="0"/>
              <a:t>Ker sem si izbrala </a:t>
            </a:r>
            <a:r>
              <a:rPr lang="sl-SI" sz="3400" dirty="0" smtClean="0"/>
              <a:t>10, </a:t>
            </a:r>
            <a:endParaRPr lang="sl-SI" sz="3400" dirty="0" smtClean="0"/>
          </a:p>
          <a:p>
            <a:pPr marL="0" indent="0">
              <a:buNone/>
            </a:pPr>
            <a:r>
              <a:rPr lang="sl-SI" sz="3400" dirty="0" smtClean="0"/>
              <a:t>odgovorim No, I </a:t>
            </a:r>
            <a:r>
              <a:rPr lang="sl-SI" sz="3400" dirty="0" err="1" smtClean="0"/>
              <a:t>am</a:t>
            </a:r>
            <a:r>
              <a:rPr lang="sl-SI" sz="3400" dirty="0" smtClean="0"/>
              <a:t> not.</a:t>
            </a:r>
          </a:p>
          <a:p>
            <a:pPr marL="0" indent="0">
              <a:buNone/>
            </a:pPr>
            <a:endParaRPr lang="sl-SI" sz="3400" dirty="0"/>
          </a:p>
          <a:p>
            <a:pPr marL="0" indent="0">
              <a:buNone/>
            </a:pPr>
            <a:r>
              <a:rPr lang="sl-SI" sz="3400" dirty="0" smtClean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I am.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519445"/>
            <a:ext cx="4492625" cy="482754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Zastavi vprašanje 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cake</a:t>
            </a:r>
            <a:r>
              <a:rPr lang="sl-SI" dirty="0" smtClean="0"/>
              <a:t>?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smtClean="0"/>
              <a:t>like </a:t>
            </a:r>
            <a:r>
              <a:rPr lang="sl-SI" dirty="0" err="1" smtClean="0"/>
              <a:t>fish</a:t>
            </a:r>
            <a:r>
              <a:rPr lang="sl-SI" dirty="0" smtClean="0"/>
              <a:t>?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smtClean="0"/>
              <a:t>steak</a:t>
            </a:r>
            <a:r>
              <a:rPr lang="sl-SI" dirty="0" smtClean="0"/>
              <a:t>?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16?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</a:t>
            </a:r>
            <a:r>
              <a:rPr lang="sl-SI" dirty="0" smtClean="0"/>
              <a:t>10?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14" name="Pomnoži 13"/>
          <p:cNvSpPr/>
          <p:nvPr/>
        </p:nvSpPr>
        <p:spPr>
          <a:xfrm>
            <a:off x="6609974" y="1401994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7122223" y="4958171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množi 20"/>
          <p:cNvSpPr/>
          <p:nvPr/>
        </p:nvSpPr>
        <p:spPr>
          <a:xfrm>
            <a:off x="5638141" y="3764179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množi 21"/>
          <p:cNvSpPr/>
          <p:nvPr/>
        </p:nvSpPr>
        <p:spPr>
          <a:xfrm>
            <a:off x="4647210" y="2527134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omnoži 22"/>
          <p:cNvSpPr/>
          <p:nvPr/>
        </p:nvSpPr>
        <p:spPr>
          <a:xfrm>
            <a:off x="6648676" y="3701774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5198797" y="3777293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Elipsa 24"/>
          <p:cNvSpPr/>
          <p:nvPr/>
        </p:nvSpPr>
        <p:spPr>
          <a:xfrm>
            <a:off x="6104136" y="2637337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množi 25"/>
          <p:cNvSpPr/>
          <p:nvPr/>
        </p:nvSpPr>
        <p:spPr>
          <a:xfrm>
            <a:off x="6648676" y="4958171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7" name="Zvok 3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0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474"/>
    </mc:Choice>
    <mc:Fallback>
      <p:transition spd="slow" advTm="126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" grpId="0"/>
      <p:bldP spid="14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DO YOU LIKE….?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 smtClean="0"/>
              <a:t>      YES</a:t>
            </a:r>
            <a:r>
              <a:rPr lang="sl-SI" sz="3200" dirty="0"/>
              <a:t>, I DO</a:t>
            </a:r>
            <a:r>
              <a:rPr lang="sl-SI" sz="3200" dirty="0" smtClean="0"/>
              <a:t>.</a:t>
            </a:r>
            <a:r>
              <a:rPr lang="sl-SI" sz="3200" dirty="0"/>
              <a:t> </a:t>
            </a:r>
            <a:endParaRPr lang="sl-SI" sz="32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sz="3200" dirty="0" smtClean="0"/>
              <a:t>NO</a:t>
            </a:r>
            <a:r>
              <a:rPr lang="sl-SI" sz="3200" dirty="0"/>
              <a:t>, I DONˈT.</a:t>
            </a:r>
            <a:r>
              <a:rPr lang="sl-SI" sz="3200" dirty="0" smtClean="0"/>
              <a:t> 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838200" y="2818194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838199" y="4864116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0637" t="21803" r="17657" b="11227"/>
          <a:stretch/>
        </p:blipFill>
        <p:spPr>
          <a:xfrm>
            <a:off x="6096000" y="308504"/>
            <a:ext cx="5125679" cy="6089915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4"/>
    </mc:Choice>
    <mc:Fallback>
      <p:transition spd="slow" advTm="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9|2.7|6.3|10.3|4.8|4.9|1.3|1.3|5.3|4.2|1.5|2.1|6|3.9|2.5|0.7|5.6|7.5|5.3|2|6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14260</TotalTime>
  <Words>136</Words>
  <Application>Microsoft Office PowerPoint</Application>
  <PresentationFormat>Širokozaslonsko</PresentationFormat>
  <Paragraphs>47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GUESS WHO?</vt:lpstr>
      <vt:lpstr>Navodila za igro</vt:lpstr>
      <vt:lpstr>Navodila za igro - Primer</vt:lpstr>
      <vt:lpstr>DO YOU LIKE….?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Anja Smolej</cp:lastModifiedBy>
  <cp:revision>33</cp:revision>
  <dcterms:created xsi:type="dcterms:W3CDTF">2019-03-11T07:29:23Z</dcterms:created>
  <dcterms:modified xsi:type="dcterms:W3CDTF">2020-04-22T11:09:43Z</dcterms:modified>
</cp:coreProperties>
</file>