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56" r:id="rId9"/>
    <p:sldMasterId id="2147483768" r:id="rId10"/>
    <p:sldMasterId id="2147483780" r:id="rId11"/>
  </p:sldMasterIdLst>
  <p:sldIdLst>
    <p:sldId id="257" r:id="rId12"/>
    <p:sldId id="259" r:id="rId13"/>
    <p:sldId id="261" r:id="rId14"/>
    <p:sldId id="263" r:id="rId15"/>
    <p:sldId id="265" r:id="rId16"/>
    <p:sldId id="267" r:id="rId17"/>
    <p:sldId id="269" r:id="rId18"/>
    <p:sldId id="271" r:id="rId19"/>
    <p:sldId id="273" r:id="rId20"/>
    <p:sldId id="275" r:id="rId21"/>
    <p:sldId id="277" r:id="rId22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2" d="100"/>
          <a:sy n="122" d="100"/>
        </p:scale>
        <p:origin x="-131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81426-103D-4DFC-A0D3-1D3A2E39EFB4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316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9808B-815E-49CC-9FE4-762C629E5318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7198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81426-103D-4DFC-A0D3-1D3A2E39EFB4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65334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EA86-725E-46A4-8B8E-78171431B8AA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51267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95C8C-8366-486A-A93F-B51A969298C4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0277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4B251-CB9C-44C9-9C97-492080BEC5C4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13458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3483D-0350-4804-A792-2AF84435AACD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9221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B1295-4D64-4148-9383-58F08146476A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31510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E9D4F-6011-4799-B711-01449239A871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16074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6A485-1283-4B92-9CE5-E593AB86BDDB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14938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DF064-BD08-4FD4-8878-56A6B43EEFFE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04468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9808B-815E-49CC-9FE4-762C629E5318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430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36280-FB23-47CF-AC17-DFA8F57A5DE8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04614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36280-FB23-47CF-AC17-DFA8F57A5DE8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25427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81426-103D-4DFC-A0D3-1D3A2E39EFB4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45597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EA86-725E-46A4-8B8E-78171431B8AA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21782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95C8C-8366-486A-A93F-B51A969298C4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40388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4B251-CB9C-44C9-9C97-492080BEC5C4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51335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3483D-0350-4804-A792-2AF84435AACD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36130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B1295-4D64-4148-9383-58F08146476A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34902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E9D4F-6011-4799-B711-01449239A871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30050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6A485-1283-4B92-9CE5-E593AB86BDDB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58000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DF064-BD08-4FD4-8878-56A6B43EEFFE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1270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81426-103D-4DFC-A0D3-1D3A2E39EFB4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37503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9808B-815E-49CC-9FE4-762C629E5318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57871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36280-FB23-47CF-AC17-DFA8F57A5DE8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1621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EA86-725E-46A4-8B8E-78171431B8AA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7013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95C8C-8366-486A-A93F-B51A969298C4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9022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4B251-CB9C-44C9-9C97-492080BEC5C4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3812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3483D-0350-4804-A792-2AF84435AACD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3465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B1295-4D64-4148-9383-58F08146476A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7693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E9D4F-6011-4799-B711-01449239A871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3626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6A485-1283-4B92-9CE5-E593AB86BDDB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840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EA86-725E-46A4-8B8E-78171431B8AA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1533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DF064-BD08-4FD4-8878-56A6B43EEFFE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8380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9808B-815E-49CC-9FE4-762C629E5318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6078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36280-FB23-47CF-AC17-DFA8F57A5DE8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0312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81426-103D-4DFC-A0D3-1D3A2E39EFB4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5609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EA86-725E-46A4-8B8E-78171431B8AA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8866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95C8C-8366-486A-A93F-B51A969298C4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0282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4B251-CB9C-44C9-9C97-492080BEC5C4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8441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3483D-0350-4804-A792-2AF84435AACD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5467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B1295-4D64-4148-9383-58F08146476A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3136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E9D4F-6011-4799-B711-01449239A871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18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95C8C-8366-486A-A93F-B51A969298C4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88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6A485-1283-4B92-9CE5-E593AB86BDDB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2659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DF064-BD08-4FD4-8878-56A6B43EEFFE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5218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9808B-815E-49CC-9FE4-762C629E5318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3965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36280-FB23-47CF-AC17-DFA8F57A5DE8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2797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81426-103D-4DFC-A0D3-1D3A2E39EFB4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9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EA86-725E-46A4-8B8E-78171431B8AA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4136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95C8C-8366-486A-A93F-B51A969298C4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6798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4B251-CB9C-44C9-9C97-492080BEC5C4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4191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3483D-0350-4804-A792-2AF84435AACD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8514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B1295-4D64-4148-9383-58F08146476A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224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4B251-CB9C-44C9-9C97-492080BEC5C4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2382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E9D4F-6011-4799-B711-01449239A871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9837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6A485-1283-4B92-9CE5-E593AB86BDDB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7031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DF064-BD08-4FD4-8878-56A6B43EEFFE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7392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9808B-815E-49CC-9FE4-762C629E5318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7735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36280-FB23-47CF-AC17-DFA8F57A5DE8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8735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81426-103D-4DFC-A0D3-1D3A2E39EFB4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0393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EA86-725E-46A4-8B8E-78171431B8AA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6970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95C8C-8366-486A-A93F-B51A969298C4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7156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4B251-CB9C-44C9-9C97-492080BEC5C4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8332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3483D-0350-4804-A792-2AF84435AACD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887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3483D-0350-4804-A792-2AF84435AACD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82072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B1295-4D64-4148-9383-58F08146476A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4395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E9D4F-6011-4799-B711-01449239A871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2135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6A485-1283-4B92-9CE5-E593AB86BDDB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5662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DF064-BD08-4FD4-8878-56A6B43EEFFE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5766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9808B-815E-49CC-9FE4-762C629E5318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028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36280-FB23-47CF-AC17-DFA8F57A5DE8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4299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81426-103D-4DFC-A0D3-1D3A2E39EFB4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3423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EA86-725E-46A4-8B8E-78171431B8AA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066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95C8C-8366-486A-A93F-B51A969298C4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84211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4B251-CB9C-44C9-9C97-492080BEC5C4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726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B1295-4D64-4148-9383-58F08146476A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31978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3483D-0350-4804-A792-2AF84435AACD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8235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B1295-4D64-4148-9383-58F08146476A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64886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E9D4F-6011-4799-B711-01449239A871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57283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6A485-1283-4B92-9CE5-E593AB86BDDB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6790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DF064-BD08-4FD4-8878-56A6B43EEFFE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30649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9808B-815E-49CC-9FE4-762C629E5318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92180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36280-FB23-47CF-AC17-DFA8F57A5DE8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1304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81426-103D-4DFC-A0D3-1D3A2E39EFB4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5315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EA86-725E-46A4-8B8E-78171431B8AA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14757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95C8C-8366-486A-A93F-B51A969298C4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580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E9D4F-6011-4799-B711-01449239A871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83695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4B251-CB9C-44C9-9C97-492080BEC5C4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35324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3483D-0350-4804-A792-2AF84435AACD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74732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B1295-4D64-4148-9383-58F08146476A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94446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E9D4F-6011-4799-B711-01449239A871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34044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6A485-1283-4B92-9CE5-E593AB86BDDB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37169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DF064-BD08-4FD4-8878-56A6B43EEFFE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74918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9808B-815E-49CC-9FE4-762C629E5318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80182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36280-FB23-47CF-AC17-DFA8F57A5DE8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09910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81426-103D-4DFC-A0D3-1D3A2E39EFB4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24432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EA86-725E-46A4-8B8E-78171431B8AA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518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6A485-1283-4B92-9CE5-E593AB86BDDB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15534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95C8C-8366-486A-A93F-B51A969298C4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26443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4B251-CB9C-44C9-9C97-492080BEC5C4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05103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3483D-0350-4804-A792-2AF84435AACD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81820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B1295-4D64-4148-9383-58F08146476A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5946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E9D4F-6011-4799-B711-01449239A871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43979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6A485-1283-4B92-9CE5-E593AB86BDDB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11068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DF064-BD08-4FD4-8878-56A6B43EEFFE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13216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9808B-815E-49CC-9FE4-762C629E5318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6287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36280-FB23-47CF-AC17-DFA8F57A5DE8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67807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81426-103D-4DFC-A0D3-1D3A2E39EFB4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065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DF064-BD08-4FD4-8878-56A6B43EEFFE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87332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EA86-725E-46A4-8B8E-78171431B8AA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56063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95C8C-8366-486A-A93F-B51A969298C4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72613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4B251-CB9C-44C9-9C97-492080BEC5C4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20182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3483D-0350-4804-A792-2AF84435AACD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82860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B1295-4D64-4148-9383-58F08146476A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69555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E9D4F-6011-4799-B711-01449239A871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72653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6A485-1283-4B92-9CE5-E593AB86BDDB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37141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DF064-BD08-4FD4-8878-56A6B43EEFFE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3439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9808B-815E-49CC-9FE4-762C629E5318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97045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36280-FB23-47CF-AC17-DFA8F57A5DE8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178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C4146D-66DB-4D74-AB35-FA9EC9C59086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238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C4146D-66DB-4D74-AB35-FA9EC9C59086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235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C4146D-66DB-4D74-AB35-FA9EC9C59086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532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C4146D-66DB-4D74-AB35-FA9EC9C59086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407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C4146D-66DB-4D74-AB35-FA9EC9C59086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681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C4146D-66DB-4D74-AB35-FA9EC9C59086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089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C4146D-66DB-4D74-AB35-FA9EC9C59086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825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C4146D-66DB-4D74-AB35-FA9EC9C59086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905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C4146D-66DB-4D74-AB35-FA9EC9C59086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73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C4146D-66DB-4D74-AB35-FA9EC9C59086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590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C4146D-66DB-4D74-AB35-FA9EC9C59086}" type="datetime1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13.4.2020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l-SI" smtClean="0">
                <a:solidFill>
                  <a:prstClr val="black">
                    <a:tint val="75000"/>
                  </a:prstClr>
                </a:solidFill>
              </a:rPr>
              <a:t>Apolonija Konjar</a:t>
            </a: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FA762-1B71-451A-8CDB-9769B253B316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643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3568" y="764704"/>
            <a:ext cx="7772400" cy="1470025"/>
          </a:xfrm>
          <a:noFill/>
        </p:spPr>
        <p:txBody>
          <a:bodyPr>
            <a:noAutofit/>
          </a:bodyPr>
          <a:lstStyle/>
          <a:p>
            <a:r>
              <a:rPr lang="sl-SI" sz="5400" b="1" smtClean="0"/>
              <a:t>KAJ  </a:t>
            </a:r>
            <a:r>
              <a:rPr lang="sl-SI" sz="5400" b="1" smtClean="0"/>
              <a:t>RASTE</a:t>
            </a:r>
            <a:r>
              <a:rPr lang="sl-SI" sz="5400" b="1" dirty="0" smtClean="0"/>
              <a:t/>
            </a:r>
            <a:br>
              <a:rPr lang="sl-SI" sz="5400" b="1" dirty="0" smtClean="0"/>
            </a:br>
            <a:r>
              <a:rPr lang="sl-SI" sz="5400" b="1" dirty="0" smtClean="0"/>
              <a:t>IN  NA  VRTU</a:t>
            </a:r>
            <a:endParaRPr lang="sl-SI" sz="5400" b="1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284726"/>
            <a:ext cx="5472608" cy="3880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806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/>
              <a:t>VRTNINE =  ZELENJAVA</a:t>
            </a:r>
            <a:endParaRPr lang="sl-SI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2239651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" r="11685"/>
          <a:stretch/>
        </p:blipFill>
        <p:spPr bwMode="auto">
          <a:xfrm>
            <a:off x="2987824" y="1462768"/>
            <a:ext cx="5033818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jeZBesedilom 4"/>
          <p:cNvSpPr txBox="1"/>
          <p:nvPr/>
        </p:nvSpPr>
        <p:spPr>
          <a:xfrm>
            <a:off x="3779912" y="5517232"/>
            <a:ext cx="3744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>
                <a:solidFill>
                  <a:prstClr val="black"/>
                </a:solidFill>
              </a:rPr>
              <a:t>         ČESEN</a:t>
            </a:r>
            <a:endParaRPr lang="sl-SI" sz="3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53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/>
              <a:t>VRTNINE =  </a:t>
            </a:r>
            <a:r>
              <a:rPr lang="sl-SI" b="1" dirty="0" smtClean="0"/>
              <a:t>SADJE</a:t>
            </a:r>
            <a:endParaRPr lang="sl-SI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68760"/>
            <a:ext cx="339447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628800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jeZBesedilom 4"/>
          <p:cNvSpPr txBox="1"/>
          <p:nvPr/>
        </p:nvSpPr>
        <p:spPr>
          <a:xfrm>
            <a:off x="4283968" y="4941168"/>
            <a:ext cx="4032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>
                <a:solidFill>
                  <a:prstClr val="black"/>
                </a:solidFill>
              </a:rPr>
              <a:t>       VRTNE  JAGODE</a:t>
            </a:r>
            <a:endParaRPr lang="sl-SI" sz="3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564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4800" b="1" dirty="0" smtClean="0"/>
              <a:t>ZELENJAVNI  VRT</a:t>
            </a:r>
            <a:endParaRPr lang="sl-SI" sz="4800" b="1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sl-SI" dirty="0" smtClean="0"/>
              <a:t>Manjša  </a:t>
            </a:r>
            <a:r>
              <a:rPr lang="sl-SI" dirty="0"/>
              <a:t>površina, razdeljena na </a:t>
            </a:r>
            <a:r>
              <a:rPr lang="sl-SI" dirty="0" smtClean="0"/>
              <a:t>gredice.</a:t>
            </a:r>
            <a:endParaRPr lang="sl-SI" dirty="0"/>
          </a:p>
          <a:p>
            <a:pPr>
              <a:lnSpc>
                <a:spcPct val="150000"/>
              </a:lnSpc>
            </a:pPr>
            <a:r>
              <a:rPr lang="sl-SI" dirty="0"/>
              <a:t>Pridelki so </a:t>
            </a:r>
            <a:r>
              <a:rPr lang="sl-SI" dirty="0" smtClean="0"/>
              <a:t>VRTNINE.</a:t>
            </a:r>
            <a:endParaRPr lang="sl-SI" dirty="0"/>
          </a:p>
          <a:p>
            <a:pPr>
              <a:lnSpc>
                <a:spcPct val="150000"/>
              </a:lnSpc>
            </a:pPr>
            <a:r>
              <a:rPr lang="sl-SI" dirty="0" smtClean="0"/>
              <a:t>Pridelamo  manjše  </a:t>
            </a:r>
            <a:r>
              <a:rPr lang="sl-SI" dirty="0"/>
              <a:t>količine </a:t>
            </a:r>
            <a:r>
              <a:rPr lang="sl-SI" dirty="0" smtClean="0"/>
              <a:t>zelenjave</a:t>
            </a:r>
            <a:endParaRPr lang="sl-SI" dirty="0"/>
          </a:p>
          <a:p>
            <a:pPr marL="0" indent="0">
              <a:lnSpc>
                <a:spcPct val="150000"/>
              </a:lnSpc>
              <a:buNone/>
            </a:pPr>
            <a:r>
              <a:rPr lang="sl-SI" dirty="0" smtClean="0"/>
              <a:t>    / </a:t>
            </a:r>
            <a:r>
              <a:rPr lang="sl-SI" dirty="0"/>
              <a:t>za </a:t>
            </a:r>
            <a:r>
              <a:rPr lang="sl-SI" dirty="0" smtClean="0"/>
              <a:t>domačo uporabo /.</a:t>
            </a:r>
            <a:endParaRPr lang="sl-SI" dirty="0"/>
          </a:p>
          <a:p>
            <a:pPr>
              <a:lnSpc>
                <a:spcPct val="150000"/>
              </a:lnSpc>
            </a:pPr>
            <a:r>
              <a:rPr lang="sl-SI" dirty="0"/>
              <a:t>Delo opravimo </a:t>
            </a:r>
            <a:r>
              <a:rPr lang="sl-SI" dirty="0" smtClean="0"/>
              <a:t>ročno z vrtnim orodjem.</a:t>
            </a:r>
            <a:endParaRPr lang="sl-SI" dirty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11860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b="1" dirty="0"/>
              <a:t>DELO  NA  </a:t>
            </a:r>
            <a:r>
              <a:rPr lang="sl-SI" b="1" dirty="0" smtClean="0"/>
              <a:t>VRTU  OPRAVIMO   ROČNO</a:t>
            </a:r>
            <a:endParaRPr lang="sl-SI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12" y="1538287"/>
            <a:ext cx="2286719" cy="1286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jeZBesedilom 4"/>
          <p:cNvSpPr txBox="1"/>
          <p:nvPr/>
        </p:nvSpPr>
        <p:spPr>
          <a:xfrm>
            <a:off x="1268589" y="2812286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solidFill>
                  <a:prstClr val="black"/>
                </a:solidFill>
              </a:rPr>
              <a:t>MOTIKA</a:t>
            </a:r>
            <a:endParaRPr lang="sl-SI" dirty="0">
              <a:solidFill>
                <a:prstClr val="black"/>
              </a:solidFill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6" r="30080"/>
          <a:stretch/>
        </p:blipFill>
        <p:spPr bwMode="auto">
          <a:xfrm>
            <a:off x="7596337" y="4290194"/>
            <a:ext cx="1152128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jeZBesedilom 5"/>
          <p:cNvSpPr txBox="1"/>
          <p:nvPr/>
        </p:nvSpPr>
        <p:spPr>
          <a:xfrm>
            <a:off x="6501201" y="587727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solidFill>
                  <a:prstClr val="black"/>
                </a:solidFill>
              </a:rPr>
              <a:t>LOPATA</a:t>
            </a:r>
            <a:endParaRPr lang="sl-SI" dirty="0">
              <a:solidFill>
                <a:prstClr val="black"/>
              </a:solidFill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4" r="39342"/>
          <a:stretch/>
        </p:blipFill>
        <p:spPr bwMode="auto">
          <a:xfrm>
            <a:off x="5193997" y="1710100"/>
            <a:ext cx="642311" cy="3372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oljeZBesedilom 6"/>
          <p:cNvSpPr txBox="1"/>
          <p:nvPr/>
        </p:nvSpPr>
        <p:spPr>
          <a:xfrm>
            <a:off x="5337001" y="4810675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solidFill>
                  <a:prstClr val="black"/>
                </a:solidFill>
              </a:rPr>
              <a:t>             VILE</a:t>
            </a:r>
            <a:endParaRPr lang="sl-SI" dirty="0">
              <a:solidFill>
                <a:prstClr val="black"/>
              </a:solidFill>
            </a:endParaRP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" r="7619"/>
          <a:stretch/>
        </p:blipFill>
        <p:spPr bwMode="auto">
          <a:xfrm>
            <a:off x="6604419" y="1340768"/>
            <a:ext cx="2253672" cy="2759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oljeZBesedilom 7"/>
          <p:cNvSpPr txBox="1"/>
          <p:nvPr/>
        </p:nvSpPr>
        <p:spPr>
          <a:xfrm>
            <a:off x="5599537" y="1340768"/>
            <a:ext cx="999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solidFill>
                  <a:prstClr val="black"/>
                </a:solidFill>
              </a:rPr>
              <a:t>GRABLJE</a:t>
            </a:r>
            <a:endParaRPr lang="sl-SI" dirty="0">
              <a:solidFill>
                <a:prstClr val="black"/>
              </a:solidFill>
            </a:endParaRPr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403485"/>
            <a:ext cx="3862832" cy="2568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ljeZBesedilom 8"/>
          <p:cNvSpPr txBox="1"/>
          <p:nvPr/>
        </p:nvSpPr>
        <p:spPr>
          <a:xfrm>
            <a:off x="1052565" y="597897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solidFill>
                  <a:prstClr val="black"/>
                </a:solidFill>
              </a:rPr>
              <a:t>ZALIVALKA</a:t>
            </a:r>
            <a:endParaRPr lang="sl-SI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81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 smtClean="0"/>
              <a:t>VRTNINE =  ZELENJAVA</a:t>
            </a:r>
            <a:endParaRPr lang="sl-SI" b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268760"/>
            <a:ext cx="6634832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jeZBesedilom 4"/>
          <p:cNvSpPr txBox="1"/>
          <p:nvPr/>
        </p:nvSpPr>
        <p:spPr>
          <a:xfrm>
            <a:off x="2051720" y="5805264"/>
            <a:ext cx="4752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>
                <a:solidFill>
                  <a:prstClr val="black"/>
                </a:solidFill>
              </a:rPr>
              <a:t>        ZELENA  SOLATA</a:t>
            </a:r>
            <a:endParaRPr lang="sl-SI" sz="3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24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/>
              <a:t>VRTNINE =  ZELENJAVA</a:t>
            </a:r>
            <a:endParaRPr lang="sl-SI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1" r="6358"/>
          <a:stretch/>
        </p:blipFill>
        <p:spPr bwMode="auto">
          <a:xfrm>
            <a:off x="3923928" y="1444321"/>
            <a:ext cx="4873407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jeZBesedilom 4"/>
          <p:cNvSpPr txBox="1"/>
          <p:nvPr/>
        </p:nvSpPr>
        <p:spPr>
          <a:xfrm>
            <a:off x="1835696" y="5805264"/>
            <a:ext cx="540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>
                <a:solidFill>
                  <a:prstClr val="black"/>
                </a:solidFill>
              </a:rPr>
              <a:t>             KORENJE</a:t>
            </a:r>
            <a:endParaRPr lang="sl-SI" sz="3200" b="1" dirty="0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94"/>
          <a:stretch/>
        </p:blipFill>
        <p:spPr bwMode="auto">
          <a:xfrm>
            <a:off x="251520" y="1412776"/>
            <a:ext cx="3301542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784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/>
              <a:t>VRTNINE =  ZELENJAVA</a:t>
            </a:r>
            <a:endParaRPr lang="sl-SI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3905049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940" y="1556792"/>
            <a:ext cx="3827194" cy="3811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jeZBesedilom 5"/>
          <p:cNvSpPr txBox="1"/>
          <p:nvPr/>
        </p:nvSpPr>
        <p:spPr>
          <a:xfrm>
            <a:off x="2051720" y="5589240"/>
            <a:ext cx="44848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>
                <a:solidFill>
                  <a:prstClr val="black"/>
                </a:solidFill>
              </a:rPr>
              <a:t>             PETERŠILJ</a:t>
            </a:r>
            <a:endParaRPr lang="sl-SI" sz="3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31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/>
              <a:t>VRTNINE =  ZELENJAVA</a:t>
            </a:r>
            <a:endParaRPr lang="sl-SI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196752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jeZBesedilom 4"/>
          <p:cNvSpPr txBox="1"/>
          <p:nvPr/>
        </p:nvSpPr>
        <p:spPr>
          <a:xfrm>
            <a:off x="2051720" y="5877272"/>
            <a:ext cx="4536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>
                <a:solidFill>
                  <a:prstClr val="black"/>
                </a:solidFill>
              </a:rPr>
              <a:t>           PARADIŽNIK</a:t>
            </a:r>
            <a:endParaRPr lang="sl-SI" sz="3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42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/>
              <a:t>VRTNINE =  ZELENJAVA</a:t>
            </a:r>
            <a:endParaRPr lang="sl-SI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96752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jeZBesedilom 4"/>
          <p:cNvSpPr txBox="1"/>
          <p:nvPr/>
        </p:nvSpPr>
        <p:spPr>
          <a:xfrm>
            <a:off x="2555776" y="5877272"/>
            <a:ext cx="4104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>
                <a:solidFill>
                  <a:prstClr val="black"/>
                </a:solidFill>
              </a:rPr>
              <a:t>             PAPRIKA </a:t>
            </a:r>
            <a:endParaRPr lang="sl-SI" sz="3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51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sl-SI" b="1" dirty="0"/>
              <a:t>VRTNINE =  ZELENJAVA</a:t>
            </a:r>
            <a:endParaRPr lang="sl-SI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77"/>
          <a:stretch/>
        </p:blipFill>
        <p:spPr bwMode="auto">
          <a:xfrm>
            <a:off x="611560" y="1340768"/>
            <a:ext cx="371105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2" r="15620"/>
          <a:stretch/>
        </p:blipFill>
        <p:spPr bwMode="auto">
          <a:xfrm>
            <a:off x="4644008" y="1340768"/>
            <a:ext cx="3970745" cy="3841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oljeZBesedilom 6"/>
          <p:cNvSpPr txBox="1"/>
          <p:nvPr/>
        </p:nvSpPr>
        <p:spPr>
          <a:xfrm>
            <a:off x="2051720" y="5517232"/>
            <a:ext cx="4577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>
                <a:solidFill>
                  <a:prstClr val="black"/>
                </a:solidFill>
              </a:rPr>
              <a:t>               ČEBULA</a:t>
            </a:r>
            <a:endParaRPr lang="sl-SI" sz="3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189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85</Words>
  <Application>Microsoft Office PowerPoint</Application>
  <PresentationFormat>Diaprojekcija na zaslonu (4:3)</PresentationFormat>
  <Paragraphs>29</Paragraphs>
  <Slides>11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11</vt:i4>
      </vt:variant>
      <vt:variant>
        <vt:lpstr>Naslovi diapozitivov</vt:lpstr>
      </vt:variant>
      <vt:variant>
        <vt:i4>11</vt:i4>
      </vt:variant>
    </vt:vector>
  </HeadingPairs>
  <TitlesOfParts>
    <vt:vector size="22" baseType="lpstr">
      <vt:lpstr>1_Officeova tema</vt:lpstr>
      <vt:lpstr>Officeova tema</vt:lpstr>
      <vt:lpstr>2_Officeova tema</vt:lpstr>
      <vt:lpstr>3_Officeova tema</vt:lpstr>
      <vt:lpstr>4_Officeova tema</vt:lpstr>
      <vt:lpstr>5_Officeova tema</vt:lpstr>
      <vt:lpstr>6_Officeova tema</vt:lpstr>
      <vt:lpstr>7_Officeova tema</vt:lpstr>
      <vt:lpstr>8_Officeova tema</vt:lpstr>
      <vt:lpstr>9_Officeova tema</vt:lpstr>
      <vt:lpstr>10_Officeova tema</vt:lpstr>
      <vt:lpstr>KAJ  RASTE IN  NA  VRTU</vt:lpstr>
      <vt:lpstr>ZELENJAVNI  VRT</vt:lpstr>
      <vt:lpstr>DELO  NA  VRTU  OPRAVIMO   ROČNO</vt:lpstr>
      <vt:lpstr>VRTNINE =  ZELENJAVA</vt:lpstr>
      <vt:lpstr>VRTNINE =  ZELENJAVA</vt:lpstr>
      <vt:lpstr>VRTNINE =  ZELENJAVA</vt:lpstr>
      <vt:lpstr>VRTNINE =  ZELENJAVA</vt:lpstr>
      <vt:lpstr>VRTNINE =  ZELENJAVA</vt:lpstr>
      <vt:lpstr>VRTNINE =  ZELENJAVA</vt:lpstr>
      <vt:lpstr>VRTNINE =  ZELENJAVA</vt:lpstr>
      <vt:lpstr>VRTNINE =  SADJE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KAJ  RASTE IN  NA  VRTU</dc:title>
  <dc:creator>Petra</dc:creator>
  <cp:lastModifiedBy>Petra</cp:lastModifiedBy>
  <cp:revision>1</cp:revision>
  <dcterms:created xsi:type="dcterms:W3CDTF">2020-04-13T19:36:56Z</dcterms:created>
  <dcterms:modified xsi:type="dcterms:W3CDTF">2020-04-13T19:42:28Z</dcterms:modified>
</cp:coreProperties>
</file>