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0" r:id="rId3"/>
    <p:sldId id="261" r:id="rId4"/>
    <p:sldId id="264" r:id="rId5"/>
    <p:sldId id="265" r:id="rId6"/>
    <p:sldId id="267" r:id="rId7"/>
    <p:sldId id="268" r:id="rId8"/>
    <p:sldId id="269" r:id="rId9"/>
    <p:sldId id="270" r:id="rId10"/>
    <p:sldId id="278" r:id="rId11"/>
    <p:sldId id="282" r:id="rId12"/>
    <p:sldId id="279" r:id="rId13"/>
    <p:sldId id="280" r:id="rId14"/>
    <p:sldId id="281" r:id="rId15"/>
    <p:sldId id="266" r:id="rId16"/>
    <p:sldId id="271" r:id="rId17"/>
    <p:sldId id="272" r:id="rId18"/>
    <p:sldId id="284" r:id="rId19"/>
    <p:sldId id="285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60CEEA-E511-452D-85F9-BAF26F6A8299}" type="datetimeFigureOut">
              <a:rPr lang="sl-SI"/>
              <a:pPr>
                <a:defRPr/>
              </a:pPr>
              <a:t>14. 05. 2020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F4DE37-C61E-4969-ACF2-B7D1B29124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614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EEDEA-E83F-4930-9421-F258FD8463E1}" type="slidenum">
              <a:rPr lang="sl-SI" altLang="sl-SI"/>
              <a:pPr/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4DE37-C61E-4969-ACF2-B7D1B2912497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55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0D2CC9-F96F-4C48-A3E8-1CACA67F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2D8195-28AE-4559-8ABA-C8A96F9AD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7AA6-8B10-4921-9A66-7DA76CB7E511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54734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CBCCF2-36DE-4FC2-AF8A-54E3F95D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2A642C2-431A-4579-BB8F-2327BAC32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E1D0-6B7F-4174-8653-B5F92194D2C7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5183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23DAF01-3F2E-45A8-8041-18509740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4E81455-FFEB-4EA4-BEE2-F84CAAE8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048A-0405-42B9-A04D-A73644E7BA5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215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AE9577-89E4-4A71-B387-32B75C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E6A9BE-33C7-44F5-99BB-113F777A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0577-43B9-4843-8A7C-EABDE623C84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013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518478-1FFD-4E5E-963A-5405D46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71868AD-AF6C-4E83-819D-5296748D7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2865-3773-4C57-B68D-B81CB3F2969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702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06C4A4-D9BA-4DCF-9AE7-EDC04C1B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F9EEBB-FBA6-4528-86BF-76D5B4EA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1335950-14BF-472C-A389-DA6153EB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71BF-DFE5-48ED-8A93-7BE644D811D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060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4656F-B3F6-48DB-B807-861A48C2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D47560-1A1E-49A0-934C-B25E542B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3D725EF-7DCD-4B85-8BCE-892144E95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1BD4E21-B1C6-44A5-AEAF-1EE8CEDB4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A3D2CD5-EFC1-4BDE-9CC3-4D6D1E11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EA31-FF0E-4FD0-8614-FD5A83CF3A3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701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2F085-A4FD-4988-A610-92004C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B17-1D7A-4422-8B42-A5034723BCB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9590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8F3D-A803-4205-9645-D9021BA8909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57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A980D6-D8E2-4858-8FDC-7D45BC9D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3A9832-6386-45B8-82A2-3573B489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A0F5D3F-0639-4317-B630-11F32FDB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F32D-5310-4E73-A157-CA2D27719CC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009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93898E-77B9-4F6F-AEB5-E6F283A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1244D95-DA15-47B1-842B-A30635475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1B99756-A66F-4B3C-B4FE-7DF4E44F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B097-264C-492A-B09E-3136B675E96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381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modificar el estilo de texto del patrón</a:t>
            </a:r>
          </a:p>
          <a:p>
            <a:pPr lvl="1"/>
            <a:r>
              <a:rPr lang="es-ES" altLang="sl-SI" smtClean="0"/>
              <a:t>Segundo nivel</a:t>
            </a:r>
          </a:p>
          <a:p>
            <a:pPr lvl="2"/>
            <a:r>
              <a:rPr lang="es-ES" altLang="sl-SI" smtClean="0"/>
              <a:t>Tercer nivel</a:t>
            </a:r>
          </a:p>
          <a:p>
            <a:pPr lvl="3"/>
            <a:r>
              <a:rPr lang="es-ES" altLang="sl-SI" smtClean="0"/>
              <a:t>Cuarto nivel</a:t>
            </a:r>
          </a:p>
          <a:p>
            <a:pPr lvl="4"/>
            <a:r>
              <a:rPr lang="es-ES" altLang="sl-SI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9121CD-3065-433D-AC14-C0A69FA5AA9A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slide" Target="slide14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watch?v=tKaWjePlNqg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3pfBeXhAyDY&amp;t=4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8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28.png"/><Relationship Id="rId5" Type="http://schemas.microsoft.com/office/2007/relationships/media" Target="../media/media4.m4a"/><Relationship Id="rId10" Type="http://schemas.openxmlformats.org/officeDocument/2006/relationships/image" Target="../media/image27.png"/><Relationship Id="rId4" Type="http://schemas.microsoft.com/office/2007/relationships/media" Target="../media/media3.m4a"/><Relationship Id="rId9" Type="http://schemas.openxmlformats.org/officeDocument/2006/relationships/image" Target="../media/image2.jpe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YbU82GVz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-ADB2hq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kraka zvezda 3"/>
          <p:cNvSpPr/>
          <p:nvPr/>
        </p:nvSpPr>
        <p:spPr>
          <a:xfrm>
            <a:off x="1763713" y="566738"/>
            <a:ext cx="1524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4" name="7-kraka zvezda 23"/>
          <p:cNvSpPr/>
          <p:nvPr/>
        </p:nvSpPr>
        <p:spPr>
          <a:xfrm>
            <a:off x="8316913" y="346075"/>
            <a:ext cx="215900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7-kraka zvezda 24"/>
          <p:cNvSpPr/>
          <p:nvPr/>
        </p:nvSpPr>
        <p:spPr>
          <a:xfrm>
            <a:off x="6011863" y="1430338"/>
            <a:ext cx="144462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5" name="4-kraka zvezda 14"/>
          <p:cNvSpPr/>
          <p:nvPr/>
        </p:nvSpPr>
        <p:spPr>
          <a:xfrm>
            <a:off x="1695450" y="3284538"/>
            <a:ext cx="288925" cy="2889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4-kraka zvezda 26"/>
          <p:cNvSpPr/>
          <p:nvPr/>
        </p:nvSpPr>
        <p:spPr>
          <a:xfrm>
            <a:off x="4572000" y="2781300"/>
            <a:ext cx="287338" cy="28733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4-kraka zvezda 27"/>
          <p:cNvSpPr/>
          <p:nvPr/>
        </p:nvSpPr>
        <p:spPr>
          <a:xfrm>
            <a:off x="5076825" y="377825"/>
            <a:ext cx="287338" cy="1984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4-kraka zvezda 28"/>
          <p:cNvSpPr/>
          <p:nvPr/>
        </p:nvSpPr>
        <p:spPr>
          <a:xfrm>
            <a:off x="4067175" y="1789113"/>
            <a:ext cx="217488" cy="215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0" name="4-kraka zvezda 29"/>
          <p:cNvSpPr/>
          <p:nvPr/>
        </p:nvSpPr>
        <p:spPr>
          <a:xfrm>
            <a:off x="6659563" y="2687638"/>
            <a:ext cx="288925" cy="2873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kraka zvezda 30"/>
          <p:cNvSpPr/>
          <p:nvPr/>
        </p:nvSpPr>
        <p:spPr>
          <a:xfrm>
            <a:off x="5867400" y="4149725"/>
            <a:ext cx="288925" cy="2873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118475" y="26368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716338" y="692150"/>
            <a:ext cx="144462" cy="119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7431088" y="12779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3040063" y="4005263"/>
            <a:ext cx="73025" cy="63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532813" y="1695450"/>
            <a:ext cx="119062" cy="111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una 36"/>
          <p:cNvSpPr/>
          <p:nvPr/>
        </p:nvSpPr>
        <p:spPr>
          <a:xfrm>
            <a:off x="1619250" y="1052513"/>
            <a:ext cx="1368425" cy="2143125"/>
          </a:xfrm>
          <a:prstGeom prst="mo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1581397" y="4109966"/>
            <a:ext cx="4971555" cy="1224136"/>
          </a:xfrm>
          <a:prstGeom prst="rect">
            <a:avLst/>
          </a:prstGeom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sl-SI" sz="7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ZMRAČI</a:t>
            </a:r>
            <a:endParaRPr lang="sl-SI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795222" y="5013176"/>
            <a:ext cx="2135659" cy="1451277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STANKA RAKAR, SABINA KERMC, ANJA </a:t>
            </a:r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SMOLEJ,METKAR.POR </a:t>
            </a:r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TINA KRAMAR, </a:t>
            </a:r>
            <a:endParaRPr 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3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03714" y="3220224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2164" y="12010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NEKAJ O DALJNOGLEDU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Eksplozija 1 8">
            <a:hlinkClick r:id="rId3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6-kraka zvezda 5"/>
          <p:cNvSpPr/>
          <p:nvPr/>
        </p:nvSpPr>
        <p:spPr>
          <a:xfrm>
            <a:off x="42555" y="468793"/>
            <a:ext cx="3487310" cy="3888432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ŽIVIMO NA PLANETU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ZEMLJA.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PONOČI LAHKO OPAZUJEMO VESOLJE, ČE POGLEDAMO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JASNO NEBO.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VIDIMO?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PA OPAZIMO PODNEVI?</a:t>
            </a:r>
          </a:p>
        </p:txBody>
      </p:sp>
      <p:sp>
        <p:nvSpPr>
          <p:cNvPr id="14" name="6-kraka zvezda 13"/>
          <p:cNvSpPr/>
          <p:nvPr/>
        </p:nvSpPr>
        <p:spPr>
          <a:xfrm>
            <a:off x="3491880" y="445535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VČASIH SO LJUDJE OPAZOVALI NEBO LE Z OČMI, ZATO O VESOLJU NISO VEDELI VELIKO.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6-kraka zvezda 15"/>
          <p:cNvSpPr/>
          <p:nvPr/>
        </p:nvSpPr>
        <p:spPr>
          <a:xfrm>
            <a:off x="5811079" y="120102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 MNOGIMI LETI SO ODKRILI </a:t>
            </a: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</a:t>
            </a:r>
            <a:r>
              <a:rPr 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6-kraka zvezda 20"/>
          <p:cNvSpPr/>
          <p:nvPr/>
        </p:nvSpPr>
        <p:spPr>
          <a:xfrm>
            <a:off x="5442376" y="2483400"/>
            <a:ext cx="2088232" cy="2337248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NAPRAVA, S KATERO VIDIMO DLJE IN BOLJE.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6-kraka zvezda 21"/>
          <p:cNvSpPr/>
          <p:nvPr/>
        </p:nvSpPr>
        <p:spPr>
          <a:xfrm>
            <a:off x="2079061" y="3385731"/>
            <a:ext cx="3081322" cy="3525996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UČENJAK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GALILEJ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PRED ŠTIRISTO LETI PRVI Z DALJNOGLEDOM POGLEDAL V NEBO IN TAM ODKRIL VELIKO PREJ NEZNANIH REČI.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5711" y="4542516"/>
            <a:ext cx="5984481" cy="176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LAHKO OPAZUJEŠ NEBO Z DALJNOGLEDOM.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TEM NAJ TI POMAGAJO STARŠI ALI UČITELJI.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PAZI!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NIKOLI Z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DALJNOGLEDOM NE SMEŠ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POGLEDAT 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SONCE, KER LAHKO OSLEPIŠ!</a:t>
            </a:r>
          </a:p>
        </p:txBody>
      </p:sp>
      <p:pic>
        <p:nvPicPr>
          <p:cNvPr id="16" name="Slika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5" y="2591161"/>
            <a:ext cx="2592288" cy="3902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8008" y="18294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GALILEJO GALILEJ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7504" y="620918"/>
            <a:ext cx="854592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VIDEL GORE NA LUNI. PREJ SO UČENJAKI MISLILI, DA JE LUNA IZ KRISTALA.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909753"/>
            <a:ext cx="836716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SVOJIM DALJNOGLEDOM JE ODKRIL ZELO VELIKO ŠIBKIH ZVEZD, KI JIH PRED NJIM NI ŠE NIHČE VIDEL.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OČMI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NAMREČ NE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MOREMO VIDETI VSEH ZVEZD. VIDIMO LE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NAJSVETLEJŠE.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129190" y="1765134"/>
            <a:ext cx="603041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OPAZIL JE,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IMAJO TUDI DRUGI PLANETI LUNE.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31853" y="2018343"/>
            <a:ext cx="883263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SONCU JE ODKRIL TEMNE PEGE, KI SO JIH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UČENJAKI RAZLOŽILI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ŠELE MNOGO LET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POZNEJE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7504" y="2523666"/>
            <a:ext cx="605210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GALILEJU NEKATERI NISO VERJELI, DA JE VSE TO RES VIDEL NA NEBU. V NJEGOVEM ČASU SI ŠTEVILNI LJUDJE SPLOH NISO UPALI POGLEDATI SKOZI DALJNOGLED.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107504" y="3354427"/>
            <a:ext cx="403244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MISLILI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DA GRE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ČAROVNIJO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Eksplozija 1 20">
            <a:hlinkClick r:id="rId4" action="ppaction://hlinksldjump"/>
          </p:cNvPr>
          <p:cNvSpPr/>
          <p:nvPr/>
        </p:nvSpPr>
        <p:spPr>
          <a:xfrm>
            <a:off x="8344195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lika 4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409"/>
            <a:ext cx="1584176" cy="1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7" y="2725852"/>
            <a:ext cx="1584176" cy="19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95535" y="764704"/>
            <a:ext cx="760496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UPAM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SI IZVEDEL KAJ NOVEGA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ZANIMIVEGA O VESOLJU.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ČAKATA TE ŠE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DVE ZABAVNI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VESOLJSKI NALOGI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KLIKNI NA NALOGO, KI BI JO RAD REŠIL: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71600" y="2420888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POT NA JUPITER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727053" y="2395795"/>
            <a:ext cx="17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MARSOVCI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Eksplozija 1 13">
            <a:hlinkClick r:id="rId7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52968" y="5745175"/>
            <a:ext cx="77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 SI JU ŽE REŠIL ALI PA JU NE BI REŠEVAL, KLIKNI NA ZVEZDICO.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51520" y="559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VESOLJSKI NALOGI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0"/>
            <a:ext cx="61926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7308204" y="469998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NALOGO</a:t>
            </a:r>
            <a:r>
              <a:rPr lang="sl-SI" sz="1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KLIKNI NA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7239503" y="4766376"/>
            <a:ext cx="165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</a:t>
            </a:r>
            <a:r>
              <a:rPr lang="sl-SI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NALOGO, </a:t>
            </a:r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</a:t>
            </a:r>
            <a:endParaRPr lang="sl-SI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47738" y="5753100"/>
            <a:ext cx="4889501" cy="463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89004" y="3399007"/>
            <a:ext cx="8559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KER SI SE PRAVKAR VRNIL DOMOV, SE NAJPREJ MALO SPROSTI. </a:t>
            </a: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POSEBNEM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LEŽIŠČU V ŠOTORU,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 SI GA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PRIPRAVIL,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POSLUŠAJ POSNETEK, KI GA JE NAPISAL SKLADATELJ  WOLFGANG AMADEUS MOZART.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NASLOV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 </a:t>
            </a:r>
            <a:r>
              <a:rPr lang="sl-SI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NOČNA SKLADBA. </a:t>
            </a: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POSLUŠAL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BOŠ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2. STAVEK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(KLIKNI).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 algn="r"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</p:txBody>
      </p:sp>
      <p:pic>
        <p:nvPicPr>
          <p:cNvPr id="9220" name="Picture 8" descr="Blanket fort! shared by Jackson Little-Bear on We Heart 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8" y="557972"/>
            <a:ext cx="2852295" cy="31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8" descr="Music Notes Transparent Png - Clear Background Music Notes Clipar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64">
            <a:off x="2976781" y="312137"/>
            <a:ext cx="4678363" cy="31940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5523210"/>
            <a:ext cx="6409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l-SI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SI SE POČUTIL MED POSLUŠANJEM?</a:t>
            </a:r>
            <a:endParaRPr lang="sl-SI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07297" y="5108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GLASBENA NALOGA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8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6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34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1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1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03215"/>
            <a:ext cx="768154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 UGASNI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LUČ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SVETILKO.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DALEČ Z NJO PIŠI PO STENI. </a:t>
            </a:r>
          </a:p>
        </p:txBody>
      </p:sp>
      <p:pic>
        <p:nvPicPr>
          <p:cNvPr id="14340" name="Slika 5" descr="V zajčkovi hišici: 47/365 Senca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77" y="3199581"/>
            <a:ext cx="34369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oljeZBesedilom 6"/>
          <p:cNvSpPr txBox="1">
            <a:spLocks noChangeArrowheads="1"/>
          </p:cNvSpPr>
          <p:nvPr/>
        </p:nvSpPr>
        <p:spPr bwMode="auto">
          <a:xfrm>
            <a:off x="165123" y="6219901"/>
            <a:ext cx="872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FOTOGRAFIJO IN VIDEL BOŠ ŠE NEKAJ PREDLOGOV ZA SENCE!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7504" y="78343"/>
            <a:ext cx="613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MATEMATIKO, SLOVENŠČINO IN ŠE KAJ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79388" y="1591280"/>
            <a:ext cx="3599804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PIŠI ČRKE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PONOVI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JIH ŽE POZNAŠ.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580112" y="1632434"/>
            <a:ext cx="1979986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PIŠI ŠE ŠTEVILKE OD 0 DO 20. 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148097" y="2530982"/>
            <a:ext cx="388728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NEKDO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UGIBA,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SI NAPISAL.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79388" y="2876787"/>
            <a:ext cx="531728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ŠE ZAMENJATE. NEKDO PIŠE, TI UGIBAŠ.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429" y="4077723"/>
            <a:ext cx="5117683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POSKUSI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DELATI SENCE.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POTREBUJEŠ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TEMO, LUČKO IN ROKE. POGLEJ!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3" name="Slika 7" descr="Hand Shadows Theater - Download Free Vectors, Clipart Graphic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07468"/>
            <a:ext cx="5761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lika 8" descr="Vector hand shadows — Stock Vector © Edel_s #1485938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1317" r="-1340" b="11317"/>
          <a:stretch>
            <a:fillRect/>
          </a:stretch>
        </p:blipFill>
        <p:spPr bwMode="auto">
          <a:xfrm>
            <a:off x="827584" y="3789040"/>
            <a:ext cx="2844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avokotnik 2"/>
          <p:cNvSpPr>
            <a:spLocks noChangeArrowheads="1"/>
          </p:cNvSpPr>
          <p:nvPr/>
        </p:nvSpPr>
        <p:spPr bwMode="auto">
          <a:xfrm>
            <a:off x="3940175" y="4751064"/>
            <a:ext cx="2071985" cy="12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 PRI SENCAH SE LAHKO POIGRAŠ S ČRKAMI IN ŠTEVILKAMI. </a:t>
            </a:r>
            <a:endParaRPr lang="sl-SI" alt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78343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ANGLEŠČINO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9031" y="690732"/>
            <a:ext cx="696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 ANGLEŠČINI SE BOMO IGRALI IGRICO </a:t>
            </a:r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 – NIGHT.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12127" y="1178544"/>
            <a:ext cx="544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KAJ POTREBUJEŠ ZA IGRO?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ZVOČNIK IN POSLUŠAJ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20" r="4794" b="3901"/>
          <a:stretch/>
        </p:blipFill>
        <p:spPr>
          <a:xfrm rot="16200000">
            <a:off x="770673" y="2691505"/>
            <a:ext cx="1780158" cy="25248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872"/>
          <a:stretch/>
        </p:blipFill>
        <p:spPr>
          <a:xfrm rot="5400000">
            <a:off x="5195182" y="2671418"/>
            <a:ext cx="1769776" cy="252481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243" y="5013176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- DAN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138986" y="5008170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 - NOČ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59832" y="3723080"/>
            <a:ext cx="80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6513" y="372308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NIGHT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06" y="1216393"/>
            <a:ext cx="988144" cy="988144"/>
          </a:xfrm>
          <a:prstGeom prst="rect">
            <a:avLst/>
          </a:prstGeom>
        </p:spPr>
      </p:pic>
      <p:sp>
        <p:nvSpPr>
          <p:cNvPr id="15" name="Eksplozija 1 14">
            <a:hlinkClick r:id="rId8" action="ppaction://hlinksldjump"/>
          </p:cNvPr>
          <p:cNvSpPr/>
          <p:nvPr/>
        </p:nvSpPr>
        <p:spPr>
          <a:xfrm>
            <a:off x="8064808" y="5696009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94243" y="260991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784105" y="5985924"/>
            <a:ext cx="63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BOŠ POSLUŠAL POSNETEK DO KONCA,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>
            <a:off x="5724128" y="1624706"/>
            <a:ext cx="1008112" cy="684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3" grpId="0"/>
      <p:bldP spid="15" grpId="0" animBg="1"/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0" y="2811187"/>
            <a:ext cx="2446619" cy="282080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434" y="3302272"/>
            <a:ext cx="2421067" cy="2791347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2608942" y="2727828"/>
            <a:ext cx="24732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ZASLIŠITE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NIGHT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POČEPNETE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video-87d2ff6acf018dd12e97f21f8b46305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2378" y="1135653"/>
            <a:ext cx="2192782" cy="3435860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264292" y="300827"/>
            <a:ext cx="6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NAVODILO ZA IGRO PA SI POSLUŠAJ NA TEMLE ZVOČNIKU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Zvo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27.96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599" y="39394"/>
            <a:ext cx="892198" cy="892198"/>
          </a:xfrm>
          <a:prstGeom prst="rect">
            <a:avLst/>
          </a:prstGeom>
        </p:spPr>
      </p:pic>
      <p:sp>
        <p:nvSpPr>
          <p:cNvPr id="25" name="PoljeZBesedilom 24"/>
          <p:cNvSpPr txBox="1"/>
          <p:nvPr/>
        </p:nvSpPr>
        <p:spPr>
          <a:xfrm>
            <a:off x="117170" y="2150886"/>
            <a:ext cx="2544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STOJITE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4488656" y="1063293"/>
            <a:ext cx="228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SE IGRA, SI LAHKO OGLEDAŠ TUDI NA TEMLE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VIDEOPOSNETKU.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Raven puščični povezovalnik 29"/>
          <p:cNvCxnSpPr/>
          <p:nvPr/>
        </p:nvCxnSpPr>
        <p:spPr>
          <a:xfrm>
            <a:off x="6353895" y="2348577"/>
            <a:ext cx="878299" cy="3959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Navodi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5349561"/>
            <a:ext cx="864096" cy="864096"/>
          </a:xfrm>
          <a:prstGeom prst="rect">
            <a:avLst/>
          </a:prstGeom>
        </p:spPr>
      </p:pic>
      <p:sp>
        <p:nvSpPr>
          <p:cNvPr id="35" name="PoljeZBesedilom 34"/>
          <p:cNvSpPr txBox="1"/>
          <p:nvPr/>
        </p:nvSpPr>
        <p:spPr>
          <a:xfrm>
            <a:off x="5244891" y="4635193"/>
            <a:ext cx="31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LAŽJO RAZLIČICO IGRE LAHKO IGRAŠ OB MOJEM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POSNETKU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KLIKNI: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Eksplozija 1 35">
            <a:hlinkClick r:id="rId14" action="ppaction://hlinksldjump"/>
          </p:cNvPr>
          <p:cNvSpPr/>
          <p:nvPr/>
        </p:nvSpPr>
        <p:spPr>
          <a:xfrm>
            <a:off x="8331406" y="5896587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oljeZBesedilom 37"/>
          <p:cNvSpPr txBox="1"/>
          <p:nvPr/>
        </p:nvSpPr>
        <p:spPr>
          <a:xfrm>
            <a:off x="170717" y="152058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PoljeZBesedilom 42"/>
          <p:cNvSpPr txBox="1"/>
          <p:nvPr/>
        </p:nvSpPr>
        <p:spPr>
          <a:xfrm>
            <a:off x="5102688" y="63247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NAIGRAŠ,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" name="Raven puščični povezovalnik 2"/>
          <p:cNvCxnSpPr>
            <a:stCxn id="23" idx="3"/>
          </p:cNvCxnSpPr>
          <p:nvPr/>
        </p:nvCxnSpPr>
        <p:spPr>
          <a:xfrm flipV="1">
            <a:off x="7092280" y="476672"/>
            <a:ext cx="1080120" cy="88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 isNarration="1"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3" grpId="0"/>
      <p:bldP spid="26" grpId="0"/>
      <p:bldP spid="35" grpId="0"/>
      <p:bldP spid="36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997812" y="4149080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48196" y="908720"/>
            <a:ext cx="828092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VEČEROM PRIDEJO </a:t>
            </a: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ZANIMIVE NALOGE. </a:t>
            </a:r>
            <a:endParaRPr lang="sl-SI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48196" y="5157192"/>
            <a:ext cx="710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ŠE NAVODILO: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 SPODNJEM KOTU SE POJAVI ZVEZDICA. KO PREBEREŠ, JO KLIKNI, DA SE PREMAKNEŠ NA NOVO STRAN. ČE ZVEZDICE NI, MALO POČAKAJ ALI PA UPOŠTEVAJ DRUGO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Eksplozija 1 2">
            <a:hlinkClick r:id="" action="ppaction://hlinkshowjump?jump=nextslide"/>
          </p:cNvPr>
          <p:cNvSpPr/>
          <p:nvPr/>
        </p:nvSpPr>
        <p:spPr>
          <a:xfrm>
            <a:off x="7632340" y="5301208"/>
            <a:ext cx="1080120" cy="1196752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512" y="-922"/>
            <a:ext cx="799293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ZA ŠPORT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SPANJEM JE ČAS ŠE ZA MALO TELOVADBE. KER JE ŽE POZNA URA, SO TAKE VAJE, DA TI BODO POMAGALE, DA SE UMIRIŠ. IZBERI SI 5 VAJ IN JIH NAREDI. </a:t>
            </a: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POSLUŠAŠ UMIRJENO GLASBO: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://www.youtube.com/watch?v=1ZYbU82GVz4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16389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2" b="29440"/>
          <a:stretch>
            <a:fillRect/>
          </a:stretch>
        </p:blipFill>
        <p:spPr bwMode="auto">
          <a:xfrm>
            <a:off x="1093060" y="2636912"/>
            <a:ext cx="624929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7412" name="Pravokotnik 2"/>
          <p:cNvSpPr>
            <a:spLocks noChangeArrowheads="1"/>
          </p:cNvSpPr>
          <p:nvPr/>
        </p:nvSpPr>
        <p:spPr bwMode="auto">
          <a:xfrm>
            <a:off x="1323975" y="1198563"/>
            <a:ext cx="6848475" cy="13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SVOJEM POSEBNEM LEŽIŠČU LAHKO ŠE MALO BEREŠ SKUPAJ Z DRUGIMI DRUŽINSKIMI ČLANI.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UGASNI LUČ IN BERI SAMO Z LUČKO. </a:t>
            </a:r>
          </a:p>
        </p:txBody>
      </p:sp>
      <p:pic>
        <p:nvPicPr>
          <p:cNvPr id="17413" name="Picture 2" descr="Stock Video Footage - 4K and HD Video Clip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9006"/>
            <a:ext cx="5936952" cy="3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oljeZBesedilom 1"/>
          <p:cNvSpPr txBox="1">
            <a:spLocks noChangeArrowheads="1"/>
          </p:cNvSpPr>
          <p:nvPr/>
        </p:nvSpPr>
        <p:spPr bwMode="auto">
          <a:xfrm>
            <a:off x="251520" y="71083"/>
            <a:ext cx="355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BRALNA NALOGA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32821" y="6184424"/>
            <a:ext cx="6788012" cy="42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AMPAK NE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 PREDOLGO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KER TO NI DOBRO ZA TVOJE OČI. </a:t>
            </a: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8436" name="Pravokotnik 1"/>
          <p:cNvSpPr>
            <a:spLocks noChangeArrowheads="1"/>
          </p:cNvSpPr>
          <p:nvPr/>
        </p:nvSpPr>
        <p:spPr bwMode="auto">
          <a:xfrm>
            <a:off x="845956" y="1200444"/>
            <a:ext cx="5670550" cy="11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JE ZA PRAVLJICO ZA LAHKO NOČ.</a:t>
            </a:r>
          </a:p>
        </p:txBody>
      </p:sp>
      <p:sp>
        <p:nvSpPr>
          <p:cNvPr id="18437" name="Pravokotnik 5"/>
          <p:cNvSpPr>
            <a:spLocks noChangeArrowheads="1"/>
          </p:cNvSpPr>
          <p:nvPr/>
        </p:nvSpPr>
        <p:spPr bwMode="auto">
          <a:xfrm>
            <a:off x="5690708" y="2953916"/>
            <a:ext cx="3528392" cy="15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 IN LEPE SANJE!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27584" y="429782"/>
            <a:ext cx="155696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45956" y="1151518"/>
            <a:ext cx="3585020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NALOGE SO KONČANE.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2866345"/>
            <a:ext cx="3888432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SE NASPI IN SE SPOČIJ.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JUTRI TE ČAKA SPET EN SUPER DAN. UČITELJICE TI ŽELIMO </a:t>
            </a:r>
          </a:p>
        </p:txBody>
      </p:sp>
      <p:sp>
        <p:nvSpPr>
          <p:cNvPr id="10" name="Eksplozija 1 9">
            <a:hlinkClick r:id="rId3" action="ppaction://hlinksldjump"/>
          </p:cNvPr>
          <p:cNvSpPr/>
          <p:nvPr/>
        </p:nvSpPr>
        <p:spPr>
          <a:xfrm>
            <a:off x="7950808" y="566211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0" r="98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625"/>
            <a:ext cx="2408717" cy="2408717"/>
          </a:xfrm>
          <a:prstGeom prst="rect">
            <a:avLst/>
          </a:prstGeom>
        </p:spPr>
      </p:pic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72" y="4426159"/>
            <a:ext cx="2349922" cy="23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6" y="3789040"/>
            <a:ext cx="2459225" cy="24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9460" name="Pravokotnik 1"/>
          <p:cNvSpPr>
            <a:spLocks noChangeArrowheads="1"/>
          </p:cNvSpPr>
          <p:nvPr/>
        </p:nvSpPr>
        <p:spPr bwMode="auto">
          <a:xfrm>
            <a:off x="1187450" y="3086100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61" name="Pravokotnik 2"/>
          <p:cNvSpPr>
            <a:spLocks noChangeArrowheads="1"/>
          </p:cNvSpPr>
          <p:nvPr/>
        </p:nvSpPr>
        <p:spPr bwMode="auto">
          <a:xfrm>
            <a:off x="684213" y="765175"/>
            <a:ext cx="61737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LAHKO NOČ POSLUŠAJ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PRAVLJICO 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ZVEZDICA ZASPANKA. </a:t>
            </a:r>
          </a:p>
        </p:txBody>
      </p:sp>
      <p:pic>
        <p:nvPicPr>
          <p:cNvPr id="19462" name="Slika 5" descr="Zvezdica zaspanka-Ilustrirana slikanica-Frane Milčinski - Jež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39516"/>
            <a:ext cx="3130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PoljeZBesedilom 6"/>
          <p:cNvSpPr txBox="1">
            <a:spLocks noChangeArrowheads="1"/>
          </p:cNvSpPr>
          <p:nvPr/>
        </p:nvSpPr>
        <p:spPr bwMode="auto">
          <a:xfrm>
            <a:off x="6227763" y="579278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</a:t>
            </a:r>
          </a:p>
          <a:p>
            <a:pPr algn="r"/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" action="ppaction://hlinkshowjump?jump=nextslide"/>
              </a:rPr>
              <a:t>KLIK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749906" y="6056887"/>
            <a:ext cx="346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 POSLUŠANJE PRAVLJICE KLIKNI NA KNJIGO.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lika 7" descr="Lahko noč | Uspavanke za otroke | Kompilacija 23 minut | Slovensk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811463"/>
            <a:ext cx="42608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750"/>
                                        <p:tgtEl>
                                          <p:spTgt spid="19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750"/>
                                        <p:tgtEl>
                                          <p:spTgt spid="19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323975" y="875398"/>
            <a:ext cx="50194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3600" b="1" dirty="0" smtClean="0">
                <a:solidFill>
                  <a:schemeClr val="bg1"/>
                </a:solidFill>
              </a:rPr>
              <a:t>SPOŠTOVANI STARŠI</a:t>
            </a:r>
            <a:r>
              <a:rPr lang="sl-SI" altLang="sl-SI" sz="1800" dirty="0" smtClean="0"/>
              <a:t>!</a:t>
            </a:r>
            <a:endParaRPr lang="sl-SI" altLang="sl-SI" sz="1800" dirty="0"/>
          </a:p>
        </p:txBody>
      </p:sp>
      <p:sp>
        <p:nvSpPr>
          <p:cNvPr id="20484" name="Pravokotnik 1"/>
          <p:cNvSpPr>
            <a:spLocks noChangeArrowheads="1"/>
          </p:cNvSpPr>
          <p:nvPr/>
        </p:nvSpPr>
        <p:spPr bwMode="auto">
          <a:xfrm>
            <a:off x="539552" y="2983287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5" name="Pravokotnik 6"/>
          <p:cNvSpPr>
            <a:spLocks noChangeArrowheads="1"/>
          </p:cNvSpPr>
          <p:nvPr/>
        </p:nvSpPr>
        <p:spPr bwMode="auto">
          <a:xfrm>
            <a:off x="899592" y="2211815"/>
            <a:ext cx="6696075" cy="294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ISKRENA HVALA ZA VAŠO POMOČ IN PODPORO.</a:t>
            </a: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SKUPAJ SMO ZMOGLI.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0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116632"/>
            <a:ext cx="9144000" cy="6858000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97533" y="116632"/>
            <a:ext cx="78321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b="1" u="sng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DNEVNA NALOGA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ČEZ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DAN SI POSTAVI IN SI PRIPRAVI POSEBNO LEŽIŠČE, KJER BOŠ ZVEČER OPRAVIL NEKAJ NALOG.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LAHKO UPORABIŠ:</a:t>
            </a: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DEKE,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NAPIHLJIVO BLAZINO,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METLO,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STOLE,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ŠOTORČEK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 KARKOLI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 BODO STRAŠI DOVOLILI, LAHKO POTEM TUDI CELO NOČ SPIŠ TUKAJ NAMESTO V POSTELJI. </a:t>
            </a:r>
          </a:p>
          <a:p>
            <a:pPr algn="ctr">
              <a:defRPr/>
            </a:pPr>
            <a:endParaRPr lang="sl-SI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5" name="Picture 6" descr="Make a Blanket Fort | Blanket fort, Cool f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63" y="2041696"/>
            <a:ext cx="2524125" cy="1809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ow to Make a Blanket Fort: 12 Steps (with Pictures) - wiki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01" y="143951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Den Building Ideas | Build Bed Dens | Outdoor &amp; Indoor D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42336"/>
            <a:ext cx="2952750" cy="15525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1"/>
          <p:cNvSpPr txBox="1">
            <a:spLocks noChangeArrowheads="1"/>
          </p:cNvSpPr>
          <p:nvPr/>
        </p:nvSpPr>
        <p:spPr bwMode="auto">
          <a:xfrm>
            <a:off x="4932040" y="5622418"/>
            <a:ext cx="2736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PAZI, DA </a:t>
            </a:r>
            <a:r>
              <a:rPr lang="sl-SI" altLang="sl-SI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BOŠ IMEL ODPRTINO ZA ZRAK!</a:t>
            </a:r>
            <a:endParaRPr lang="sl-SI" altLang="sl-SI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Eksplozija 1 10">
            <a:hlinkClick r:id="" action="ppaction://hlinkshowjump?jump=nextslide"/>
          </p:cNvPr>
          <p:cNvSpPr/>
          <p:nvPr/>
        </p:nvSpPr>
        <p:spPr>
          <a:xfrm>
            <a:off x="8293100" y="5835205"/>
            <a:ext cx="647176" cy="867087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960264" y="548680"/>
            <a:ext cx="7056784" cy="40011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BO ZANIMIVA NOČ.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rId3" action="ppaction://hlinksldjump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 descr="Otroški šotori, tipiji in vigvami: skriti kotički za igro 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4752528" cy="48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27088" y="3860800"/>
            <a:ext cx="7058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3275856" y="404664"/>
            <a:ext cx="5616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NASLEDNJE NALOGE ZAČNI OPRAVLJATI, KO SE ŽE MALO ZVEČERI. </a:t>
            </a: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DA TI BODO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DOVOLILI, DA BOŠ DANES MALO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DLJE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POKONCI. </a:t>
            </a:r>
          </a:p>
        </p:txBody>
      </p:sp>
      <p:sp>
        <p:nvSpPr>
          <p:cNvPr id="6" name="Eksplozija 1 5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3275856" y="1994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ČEZ DAN PA ŠOTOR LAHKO IZKORISTIŠ ZA IGRO ALI PA POVABIŠ OSTALE DRUŽINSKE ČLANE K DRUŽABNIM IGRAM, PARTIJI KART ALI DRUŽENJU.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5288" y="3573463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48680"/>
            <a:ext cx="6264696" cy="2211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NAJPREJ SE DOBRO OBLECI</a:t>
            </a:r>
            <a:r>
              <a:rPr 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LUČKO IN POJDI NA SPREHOD V TEMI.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GREŠ TUDI SAMO NA BALKON ALI DVORIŠČE NA SVEŽI ZRAK.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SEBOJ VZEMI </a:t>
            </a:r>
            <a:r>
              <a:rPr 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SVETLOBNA TELESA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JIH IMAŠ: </a:t>
            </a:r>
          </a:p>
        </p:txBody>
      </p:sp>
      <p:pic>
        <p:nvPicPr>
          <p:cNvPr id="1024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518025"/>
            <a:ext cx="18288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3" y="4267397"/>
            <a:ext cx="298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4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5332257" y="4971302"/>
            <a:ext cx="296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OPAZUJ, KAKO SE V TEMI VIDIJO SVETLOBNA TELESA. </a:t>
            </a:r>
            <a:endParaRPr lang="sl-SI" dirty="0"/>
          </a:p>
        </p:txBody>
      </p:sp>
      <p:cxnSp>
        <p:nvCxnSpPr>
          <p:cNvPr id="13" name="Raven puščični povezovalnik 12"/>
          <p:cNvCxnSpPr/>
          <p:nvPr/>
        </p:nvCxnSpPr>
        <p:spPr>
          <a:xfrm flipH="1">
            <a:off x="951706" y="2661181"/>
            <a:ext cx="1236662" cy="158273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3001963" y="2648302"/>
            <a:ext cx="43655" cy="168172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2" idx="2"/>
          </p:cNvCxnSpPr>
          <p:nvPr/>
        </p:nvCxnSpPr>
        <p:spPr>
          <a:xfrm>
            <a:off x="3743908" y="2759991"/>
            <a:ext cx="1588505" cy="483272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227535" y="4198566"/>
            <a:ext cx="185057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KRESNIČKO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2027762" y="4381544"/>
            <a:ext cx="2752687" cy="388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ODSEVNIK, ODSEVNI TRAK</a:t>
            </a:r>
          </a:p>
        </p:txBody>
      </p:sp>
      <p:sp>
        <p:nvSpPr>
          <p:cNvPr id="23" name="PoljeZBesedilom 22"/>
          <p:cNvSpPr txBox="1"/>
          <p:nvPr/>
        </p:nvSpPr>
        <p:spPr>
          <a:xfrm>
            <a:off x="5332257" y="3140968"/>
            <a:ext cx="202989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RUMENO RUTKO 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ksplozija 1 16">
            <a:hlinkClick r:id="rId6" action="ppaction://hlinksldjump"/>
          </p:cNvPr>
          <p:cNvSpPr/>
          <p:nvPr/>
        </p:nvSpPr>
        <p:spPr>
          <a:xfrm>
            <a:off x="8293100" y="580972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3688" y="606035"/>
            <a:ext cx="6318448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POGLEJ V NEBO. KAJ VIDIŠ?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9592" y="2955135"/>
            <a:ext cx="696424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PONOČI POGLEDAŠ V JASNO NEBO, VIDIŠ </a:t>
            </a:r>
            <a:r>
              <a:rPr lang="sl-S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VESOLJE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. </a:t>
            </a:r>
            <a:endParaRPr lang="sl-SI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VESOLJE JE POVSOD OKOLI NAS. 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ZANIMA ŠE KAJ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 VESOLJU,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ZVEZDAH IN LUNI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LAHKO KLIKNEŠ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ZELENO BESEDO, KO PRIDEŠ DOMOV.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NAŠEL BOŠ NEKAJ ZA NAJBOLJ RADOVEDNE … </a:t>
            </a: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ksplozija 1 4">
            <a:hlinkClick r:id="rId3" action="ppaction://hlinksldjump"/>
          </p:cNvPr>
          <p:cNvSpPr/>
          <p:nvPr/>
        </p:nvSpPr>
        <p:spPr>
          <a:xfrm>
            <a:off x="8288651" y="556886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79512" y="6237312"/>
            <a:ext cx="836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PA TE VESOLJE NE ZANIMA PREVEČ, KLIKNI NA ZVEZDICO. </a:t>
            </a:r>
            <a:endParaRPr lang="sl-SI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4448" y="52152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NALOGA ZA SPOZNAVANJE OKOLJA IN ŠE KAJ</a:t>
            </a:r>
            <a:endParaRPr lang="sl-SI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51520" y="1275078"/>
            <a:ext cx="129614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MISLIŠ, KOLIKO ZVEZD JE NA NEBU?</a:t>
            </a:r>
          </a:p>
        </p:txBody>
      </p:sp>
      <p:sp>
        <p:nvSpPr>
          <p:cNvPr id="9" name="Pravokotnik 8"/>
          <p:cNvSpPr/>
          <p:nvPr/>
        </p:nvSpPr>
        <p:spPr>
          <a:xfrm>
            <a:off x="2267744" y="1369848"/>
            <a:ext cx="144016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ŠTEJ ZVEZDE, ŠTEJ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20. 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4211960" y="1275079"/>
            <a:ext cx="2448272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VSE SO ZVEZDE NA NEBU NARISALE? ALI NAJDEŠ KAKŠNO ŽIVAL, ČRKO, ŠTEVILKO?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7034926" y="1237390"/>
            <a:ext cx="175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ZAPRI OČI IN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POSLUŠAJ ZVOKE. KAJ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SLIŠIŠ?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4832" y="3925888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Slika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26561"/>
            <a:ext cx="2192688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lika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41438"/>
            <a:ext cx="20478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763"/>
            <a:ext cx="2085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555264"/>
            <a:ext cx="490878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POGLEJ FOTOGRAFIJE IN POKAŽI NA SONCE.</a:t>
            </a:r>
            <a:endParaRPr lang="sl-SI" alt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87513" y="15827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296" name="Pravokotnik 4"/>
          <p:cNvSpPr>
            <a:spLocks noChangeArrowheads="1"/>
          </p:cNvSpPr>
          <p:nvPr/>
        </p:nvSpPr>
        <p:spPr bwMode="auto">
          <a:xfrm>
            <a:off x="467544" y="3925888"/>
            <a:ext cx="6876231" cy="17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VESOLJU SE VSE PREMIKA. </a:t>
            </a:r>
            <a:endParaRPr lang="sl-SI" altLang="sl-SI" sz="1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ZEMLJA KROŽI OKOLI SONCA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LUNA KROŽI OKOLI ZEMLJE.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 TUDI SONCE SE VRTI. SONCE JE NAŠA 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ZVEZDA.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ksplozija 1 8">
            <a:hlinkClick r:id="rId6" action="ppaction://hlinksldjump"/>
          </p:cNvPr>
          <p:cNvSpPr/>
          <p:nvPr/>
        </p:nvSpPr>
        <p:spPr>
          <a:xfrm>
            <a:off x="8248225" y="539295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1859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VESOLJU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15616" y="579619"/>
            <a:ext cx="7056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OSONČJE JE NAŠA VESOLJSKA DRUŽINA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ScratchBold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ScratchBold"/>
            </a:endParaRPr>
          </a:p>
        </p:txBody>
      </p:sp>
      <p:pic>
        <p:nvPicPr>
          <p:cNvPr id="13316" name="Slik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60"/>
            <a:ext cx="576103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89768" y="4796363"/>
            <a:ext cx="753801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REČEMO MU TUDI </a:t>
            </a:r>
            <a:r>
              <a:rPr lang="sl-SI" alt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MODRI PLANET. 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21320" y="102424"/>
            <a:ext cx="316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OSONČJU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89768" y="1256447"/>
            <a:ext cx="195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V VESOLJU JE VELIKO ZVEZD – VEČ KOT JE ZRNC PESKA NA VSEH OBALAH SVETA. 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389027" y="1381550"/>
            <a:ext cx="2199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ENA OD ZVEZD JE SONCE. OKOLI NJEGA KROŽIJO PLANETI KOT NA NEKAKŠNEM VRTILJAKU.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44208" y="152733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TUDI MI SMO DEL VESOLJA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. </a:t>
            </a:r>
            <a:endParaRPr lang="sl-SI" altLang="sl-SI" sz="500" dirty="0">
              <a:solidFill>
                <a:schemeClr val="bg1"/>
              </a:solidFill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79512" y="5468528"/>
            <a:ext cx="5654872" cy="38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KAKO SE IMENUJE PLANET, NA KATEREM ŽIVIMO?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13" name="Eksplozija 1 12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2281</TotalTime>
  <Words>1154</Words>
  <Application>Microsoft Office PowerPoint</Application>
  <PresentationFormat>Diaprojekcija na zaslonu (4:3)</PresentationFormat>
  <Paragraphs>180</Paragraphs>
  <Slides>24</Slides>
  <Notes>2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0" baseType="lpstr">
      <vt:lpstr>Arial</vt:lpstr>
      <vt:lpstr>Calibri</vt:lpstr>
      <vt:lpstr>ScratchBold</vt:lpstr>
      <vt:lpstr>Times New Roman</vt:lpstr>
      <vt:lpstr>Wingdings</vt:lpstr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SIO</cp:lastModifiedBy>
  <cp:revision>143</cp:revision>
  <dcterms:created xsi:type="dcterms:W3CDTF">2008-10-22T01:46:40Z</dcterms:created>
  <dcterms:modified xsi:type="dcterms:W3CDTF">2020-05-14T14:54:31Z</dcterms:modified>
</cp:coreProperties>
</file>