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21"/>
  </p:notesMasterIdLst>
  <p:sldIdLst>
    <p:sldId id="257" r:id="rId2"/>
    <p:sldId id="27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amar" initials="K" lastIdx="1" clrIdx="0">
    <p:extLst>
      <p:ext uri="{19B8F6BF-5375-455C-9EA6-DF929625EA0E}">
        <p15:presenceInfo xmlns:p15="http://schemas.microsoft.com/office/powerpoint/2012/main" userId="Kram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3D92E-DBB5-444E-B010-09627DF02A66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214FC-24E5-4023-B95E-7C3396DCD3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5163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C0C-F44C-42A9-A290-40B2BAD3A760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3984-4052-4013-94EA-01E522135A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4328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C0C-F44C-42A9-A290-40B2BAD3A760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3984-4052-4013-94EA-01E522135A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024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C0C-F44C-42A9-A290-40B2BAD3A760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3984-4052-4013-94EA-01E522135AC7}" type="slidenum">
              <a:rPr lang="sl-SI" smtClean="0"/>
              <a:t>‹#›</a:t>
            </a:fld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407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C0C-F44C-42A9-A290-40B2BAD3A760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3984-4052-4013-94EA-01E522135A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5232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C0C-F44C-42A9-A290-40B2BAD3A760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3984-4052-4013-94EA-01E522135AC7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131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C0C-F44C-42A9-A290-40B2BAD3A760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3984-4052-4013-94EA-01E522135A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5987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C0C-F44C-42A9-A290-40B2BAD3A760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3984-4052-4013-94EA-01E522135A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7580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C0C-F44C-42A9-A290-40B2BAD3A760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3984-4052-4013-94EA-01E522135A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112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C0C-F44C-42A9-A290-40B2BAD3A760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3984-4052-4013-94EA-01E522135A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593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C0C-F44C-42A9-A290-40B2BAD3A760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3984-4052-4013-94EA-01E522135A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306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C0C-F44C-42A9-A290-40B2BAD3A760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3984-4052-4013-94EA-01E522135A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081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C0C-F44C-42A9-A290-40B2BAD3A760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3984-4052-4013-94EA-01E522135A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4396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C0C-F44C-42A9-A290-40B2BAD3A760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3984-4052-4013-94EA-01E522135A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401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C0C-F44C-42A9-A290-40B2BAD3A760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3984-4052-4013-94EA-01E522135A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804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C0C-F44C-42A9-A290-40B2BAD3A760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3984-4052-4013-94EA-01E522135A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147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FC0C-F44C-42A9-A290-40B2BAD3A760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3984-4052-4013-94EA-01E522135A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811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11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7FC0C-F44C-42A9-A290-40B2BAD3A760}" type="datetimeFigureOut">
              <a:rPr lang="sl-SI" smtClean="0"/>
              <a:t>3. 04. 2020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6EE3984-4052-4013-94EA-01E522135A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219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4.xml"/><Relationship Id="rId7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10.xml"/><Relationship Id="rId4" Type="http://schemas.openxmlformats.org/officeDocument/2006/relationships/slide" Target="slide12.xml"/><Relationship Id="rId9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561936" cy="1320800"/>
          </a:xfrm>
        </p:spPr>
        <p:txBody>
          <a:bodyPr>
            <a:noAutofit/>
          </a:bodyPr>
          <a:lstStyle/>
          <a:p>
            <a:pPr algn="ctr"/>
            <a:r>
              <a:rPr lang="sl-SI" sz="4400" dirty="0" smtClean="0"/>
              <a:t>KAJ ŽE ZNAM – GLASBENA UMETNOST</a:t>
            </a:r>
            <a:br>
              <a:rPr lang="sl-SI" sz="4400" dirty="0" smtClean="0"/>
            </a:br>
            <a:r>
              <a:rPr lang="sl-SI" sz="4400" dirty="0" smtClean="0">
                <a:solidFill>
                  <a:schemeClr val="accent2">
                    <a:lumMod val="75000"/>
                  </a:schemeClr>
                </a:solidFill>
              </a:rPr>
              <a:t>KVIZ</a:t>
            </a:r>
            <a:endParaRPr lang="sl-SI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Označba mesta vsebine 3" descr="Orkester - Alemannische Wikipedia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019" y="2577306"/>
            <a:ext cx="4572000" cy="3048000"/>
          </a:xfrm>
        </p:spPr>
      </p:pic>
    </p:spTree>
    <p:extLst>
      <p:ext uri="{BB962C8B-B14F-4D97-AF65-F5344CB8AC3E}">
        <p14:creationId xmlns:p14="http://schemas.microsoft.com/office/powerpoint/2010/main" val="120188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sl-SI" dirty="0" smtClean="0">
                <a:solidFill>
                  <a:schemeClr val="accent2">
                    <a:lumMod val="75000"/>
                  </a:schemeClr>
                </a:solidFill>
              </a:rPr>
              <a:t>KAKO PA IMENUJEMO SKUPINO GLASBENIKOV, KI IGRAJO NA GLASBILA?</a:t>
            </a:r>
            <a:endParaRPr lang="sl-SI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841" y="2301265"/>
            <a:ext cx="5849185" cy="3881437"/>
          </a:xfrm>
        </p:spPr>
      </p:pic>
    </p:spTree>
    <p:extLst>
      <p:ext uri="{BB962C8B-B14F-4D97-AF65-F5344CB8AC3E}">
        <p14:creationId xmlns:p14="http://schemas.microsoft.com/office/powerpoint/2010/main" val="325321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6614" y="1815402"/>
            <a:ext cx="8596668" cy="1320800"/>
          </a:xfrm>
        </p:spPr>
        <p:txBody>
          <a:bodyPr>
            <a:normAutofit/>
          </a:bodyPr>
          <a:lstStyle/>
          <a:p>
            <a:r>
              <a:rPr lang="sl-SI" sz="5400" dirty="0" smtClean="0">
                <a:solidFill>
                  <a:schemeClr val="tx1"/>
                </a:solidFill>
              </a:rPr>
              <a:t>ORKESTER.</a:t>
            </a:r>
            <a:endParaRPr lang="sl-SI" sz="5400" dirty="0">
              <a:solidFill>
                <a:schemeClr val="tx1"/>
              </a:solidFill>
            </a:endParaRPr>
          </a:p>
        </p:txBody>
      </p:sp>
      <p:pic>
        <p:nvPicPr>
          <p:cNvPr id="6" name="Slika 5" descr="Hay! Men! Ang blog ng mga tunay na lalake!: Addenda To The ...">
            <a:hlinkClick r:id="rId2" action="ppaction://hlinksldjump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396" y="5551181"/>
            <a:ext cx="813079" cy="81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9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KDO VODI ORKESTER?</a:t>
            </a:r>
            <a:endParaRPr lang="sl-SI" dirty="0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4084" y="2609441"/>
            <a:ext cx="29241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8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9268" y="1925935"/>
            <a:ext cx="8596668" cy="1320800"/>
          </a:xfrm>
        </p:spPr>
        <p:txBody>
          <a:bodyPr>
            <a:normAutofit/>
          </a:bodyPr>
          <a:lstStyle/>
          <a:p>
            <a:r>
              <a:rPr lang="sl-SI" sz="5400" dirty="0" smtClean="0">
                <a:solidFill>
                  <a:schemeClr val="tx1"/>
                </a:solidFill>
              </a:rPr>
              <a:t>DIRIGENT.</a:t>
            </a:r>
            <a:endParaRPr lang="sl-SI" sz="5400" dirty="0">
              <a:solidFill>
                <a:schemeClr val="tx1"/>
              </a:solidFill>
            </a:endParaRPr>
          </a:p>
        </p:txBody>
      </p:sp>
      <p:pic>
        <p:nvPicPr>
          <p:cNvPr id="5" name="Slika 4" descr="Hay! Men! Ang blog ng mga tunay na lalake!: Addenda To The ...">
            <a:hlinkClick r:id="rId2" action="ppaction://hlinksldjump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396" y="5551181"/>
            <a:ext cx="813079" cy="81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 ČIM SI DIREGENT POMAGA?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078" y="2472087"/>
            <a:ext cx="6029416" cy="3881437"/>
          </a:xfrm>
        </p:spPr>
      </p:pic>
    </p:spTree>
    <p:extLst>
      <p:ext uri="{BB962C8B-B14F-4D97-AF65-F5344CB8AC3E}">
        <p14:creationId xmlns:p14="http://schemas.microsoft.com/office/powerpoint/2010/main" val="237022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6076" y="1835499"/>
            <a:ext cx="8596668" cy="1320800"/>
          </a:xfrm>
        </p:spPr>
        <p:txBody>
          <a:bodyPr>
            <a:normAutofit/>
          </a:bodyPr>
          <a:lstStyle/>
          <a:p>
            <a:r>
              <a:rPr lang="sl-SI" sz="5400" dirty="0" smtClean="0">
                <a:solidFill>
                  <a:schemeClr val="tx1"/>
                </a:solidFill>
              </a:rPr>
              <a:t>Z DIRIGENSTKO PALICO. </a:t>
            </a:r>
            <a:endParaRPr lang="sl-SI" sz="5400" dirty="0">
              <a:solidFill>
                <a:schemeClr val="tx1"/>
              </a:solidFill>
            </a:endParaRPr>
          </a:p>
        </p:txBody>
      </p:sp>
      <p:pic>
        <p:nvPicPr>
          <p:cNvPr id="5" name="Slika 4" descr="Hay! Men! Ang blog ng mga tunay na lalake!: Addenda To The ...">
            <a:hlinkClick r:id="rId2" action="ppaction://hlinksldjump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396" y="5551181"/>
            <a:ext cx="813079" cy="81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9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KAKO SE IMENUJE PRIREDITEV, KJER NASTOPA ORKESTER?</a:t>
            </a:r>
            <a:endParaRPr lang="sl-SI" dirty="0"/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961" y="2341458"/>
            <a:ext cx="7636102" cy="3881437"/>
          </a:xfrm>
        </p:spPr>
      </p:pic>
    </p:spTree>
    <p:extLst>
      <p:ext uri="{BB962C8B-B14F-4D97-AF65-F5344CB8AC3E}">
        <p14:creationId xmlns:p14="http://schemas.microsoft.com/office/powerpoint/2010/main" val="236551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8060" y="2066611"/>
            <a:ext cx="8596668" cy="1320800"/>
          </a:xfrm>
        </p:spPr>
        <p:txBody>
          <a:bodyPr>
            <a:normAutofit/>
          </a:bodyPr>
          <a:lstStyle/>
          <a:p>
            <a:r>
              <a:rPr lang="sl-SI" sz="5400" dirty="0" smtClean="0">
                <a:solidFill>
                  <a:schemeClr val="tx1"/>
                </a:solidFill>
              </a:rPr>
              <a:t>KONCERT. </a:t>
            </a:r>
            <a:endParaRPr lang="sl-SI" sz="5400" dirty="0">
              <a:solidFill>
                <a:schemeClr val="tx1"/>
              </a:solidFill>
            </a:endParaRPr>
          </a:p>
        </p:txBody>
      </p:sp>
      <p:pic>
        <p:nvPicPr>
          <p:cNvPr id="5" name="Slika 4" descr="Hay! Men! Ang blog ng mga tunay na lalake!: Addenda To The ...">
            <a:hlinkClick r:id="rId2" action="ppaction://hlinksldjump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396" y="5551181"/>
            <a:ext cx="813079" cy="81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7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ORKESTER IGRA NA KONCERTU?</a:t>
            </a:r>
            <a:endParaRPr lang="sl-SI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873673">
            <a:off x="6033672" y="1826948"/>
            <a:ext cx="3259750" cy="397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9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50574" y="2277626"/>
            <a:ext cx="8596668" cy="1320800"/>
          </a:xfrm>
        </p:spPr>
        <p:txBody>
          <a:bodyPr>
            <a:normAutofit/>
          </a:bodyPr>
          <a:lstStyle/>
          <a:p>
            <a:r>
              <a:rPr lang="sl-SI" sz="5400" dirty="0" smtClean="0">
                <a:solidFill>
                  <a:schemeClr val="tx1"/>
                </a:solidFill>
              </a:rPr>
              <a:t>SKLADBA. </a:t>
            </a:r>
            <a:endParaRPr lang="sl-SI" sz="5400" dirty="0">
              <a:solidFill>
                <a:schemeClr val="tx1"/>
              </a:solidFill>
            </a:endParaRPr>
          </a:p>
        </p:txBody>
      </p:sp>
      <p:pic>
        <p:nvPicPr>
          <p:cNvPr id="5" name="Slika 4" descr="Hay! Men! Ang blog ng mga tunay na lalake!: Addenda To The ...">
            <a:hlinkClick r:id="rId2" action="ppaction://hlinksldjump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396" y="5551181"/>
            <a:ext cx="813079" cy="81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9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008185"/>
          </a:xfrm>
        </p:spPr>
        <p:txBody>
          <a:bodyPr/>
          <a:lstStyle/>
          <a:p>
            <a:r>
              <a:rPr lang="sl-SI" dirty="0" smtClean="0"/>
              <a:t>KAKO SE IGRAM KVIZ?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964641" y="2723103"/>
            <a:ext cx="8309361" cy="331825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 smtClean="0"/>
              <a:t>NA NASLEDNJI STRANI IZBERI ŠTEVILKO VPRAŠANJA.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 smtClean="0"/>
              <a:t>PREBERI VPRAŠANJE IN NANJ ODGOVORI.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 smtClean="0"/>
              <a:t>KO ODGOVORIŠ, KLIKNI ŠE ENKRAT, DA PRIDEŠ DO ODGOVORA.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 smtClean="0"/>
              <a:t>NA STRANI, KJER JE ODGOVOR, VEDNO PRITISNI NA TALE ZNAK       , DA BOŠ PRIŠEL SPET NA STRAN Z VPRAŠANJI. </a:t>
            </a:r>
            <a:endParaRPr lang="sl-SI" sz="2800" dirty="0"/>
          </a:p>
        </p:txBody>
      </p:sp>
      <p:pic>
        <p:nvPicPr>
          <p:cNvPr id="4" name="Slika 3" descr="Hay! Men! Ang blog ng mga tunay na lalake!: Addenda To Th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309" y="5376462"/>
            <a:ext cx="481482" cy="48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2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otnik 1">
            <a:hlinkClick r:id="rId2" action="ppaction://hlinksldjump" highlightClick="1"/>
          </p:cNvPr>
          <p:cNvSpPr/>
          <p:nvPr/>
        </p:nvSpPr>
        <p:spPr>
          <a:xfrm>
            <a:off x="1337937" y="949235"/>
            <a:ext cx="1872343" cy="1402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sl-SI" sz="6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Zaobljeni pravokotnik 2">
            <a:hlinkClick r:id="rId3" action="ppaction://hlinksldjump"/>
          </p:cNvPr>
          <p:cNvSpPr/>
          <p:nvPr/>
        </p:nvSpPr>
        <p:spPr>
          <a:xfrm>
            <a:off x="7930492" y="2930435"/>
            <a:ext cx="1872343" cy="1402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</a:p>
        </p:txBody>
      </p:sp>
      <p:sp>
        <p:nvSpPr>
          <p:cNvPr id="4" name="Zaobljeni pravokotnik 3">
            <a:hlinkClick r:id="rId4" action="ppaction://hlinksldjump"/>
          </p:cNvPr>
          <p:cNvSpPr/>
          <p:nvPr/>
        </p:nvSpPr>
        <p:spPr>
          <a:xfrm>
            <a:off x="4783684" y="2930435"/>
            <a:ext cx="1872343" cy="1402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</a:p>
        </p:txBody>
      </p:sp>
      <p:sp>
        <p:nvSpPr>
          <p:cNvPr id="5" name="Zaobljeni pravokotnik 4">
            <a:hlinkClick r:id="rId5" action="ppaction://hlinksldjump"/>
          </p:cNvPr>
          <p:cNvSpPr/>
          <p:nvPr/>
        </p:nvSpPr>
        <p:spPr>
          <a:xfrm>
            <a:off x="1300923" y="2930435"/>
            <a:ext cx="1872343" cy="1402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  <p:sp>
        <p:nvSpPr>
          <p:cNvPr id="6" name="Zaobljeni pravokotnik 5">
            <a:hlinkClick r:id="rId6" action="ppaction://hlinksldjump"/>
          </p:cNvPr>
          <p:cNvSpPr/>
          <p:nvPr/>
        </p:nvSpPr>
        <p:spPr>
          <a:xfrm>
            <a:off x="4783684" y="949235"/>
            <a:ext cx="1872343" cy="1402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7" name="Zaobljeni pravokotnik 6">
            <a:hlinkClick r:id="rId7" action="ppaction://hlinksldjump"/>
          </p:cNvPr>
          <p:cNvSpPr/>
          <p:nvPr/>
        </p:nvSpPr>
        <p:spPr>
          <a:xfrm>
            <a:off x="7930493" y="949235"/>
            <a:ext cx="1872343" cy="1402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  <p:sp>
        <p:nvSpPr>
          <p:cNvPr id="8" name="Zaobljeni pravokotnik 7">
            <a:hlinkClick r:id="rId8" action="ppaction://hlinksldjump"/>
          </p:cNvPr>
          <p:cNvSpPr/>
          <p:nvPr/>
        </p:nvSpPr>
        <p:spPr>
          <a:xfrm>
            <a:off x="6994320" y="4911635"/>
            <a:ext cx="1872343" cy="1402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</a:t>
            </a:r>
            <a:endParaRPr lang="sl-SI" sz="6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Zaobljeni pravokotnik 8">
            <a:hlinkClick r:id="rId9" action="ppaction://hlinksldjump"/>
          </p:cNvPr>
          <p:cNvSpPr/>
          <p:nvPr/>
        </p:nvSpPr>
        <p:spPr>
          <a:xfrm>
            <a:off x="3173266" y="4911635"/>
            <a:ext cx="1872343" cy="1402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  <a:endParaRPr lang="sl-SI" sz="6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218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KAKO SE IMENUJE TISTI, KI POJE?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3" y="2160588"/>
            <a:ext cx="6900332" cy="3881437"/>
          </a:xfrm>
        </p:spPr>
      </p:pic>
    </p:spTree>
    <p:extLst>
      <p:ext uri="{BB962C8B-B14F-4D97-AF65-F5344CB8AC3E}">
        <p14:creationId xmlns:p14="http://schemas.microsoft.com/office/powerpoint/2010/main" val="262622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6271" y="1085415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5400" dirty="0" smtClean="0"/>
              <a:t>PEVEC ALI PEVKA. ČE POJE SAM, MU REČEMO TUDI SOLIST ALI SOLISTKA. </a:t>
            </a:r>
            <a:endParaRPr lang="sl-SI" sz="5400" dirty="0"/>
          </a:p>
        </p:txBody>
      </p:sp>
      <p:pic>
        <p:nvPicPr>
          <p:cNvPr id="4" name="Slika 3" descr="Hay! Men! Ang blog ng mga tunay na lalake!: Addenda To The ...">
            <a:hlinkClick r:id="rId2" action="ppaction://hlinksldjump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396" y="5551181"/>
            <a:ext cx="813079" cy="81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KAKO IMENUJEMO VEČ PEVCEV SKUPAJ?</a:t>
            </a:r>
            <a:endParaRPr lang="sl-SI" dirty="0"/>
          </a:p>
        </p:txBody>
      </p:sp>
      <p:pic>
        <p:nvPicPr>
          <p:cNvPr id="4" name="Označba mesta vsebine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876" y="2994410"/>
            <a:ext cx="5014126" cy="3154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666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6513" y="1765160"/>
            <a:ext cx="8596668" cy="1320800"/>
          </a:xfrm>
        </p:spPr>
        <p:txBody>
          <a:bodyPr>
            <a:normAutofit/>
          </a:bodyPr>
          <a:lstStyle/>
          <a:p>
            <a:r>
              <a:rPr lang="sl-SI" sz="5400" dirty="0" smtClean="0">
                <a:solidFill>
                  <a:schemeClr val="tx1"/>
                </a:solidFill>
              </a:rPr>
              <a:t>PEVSKI ZBOR.</a:t>
            </a:r>
            <a:endParaRPr lang="sl-SI" sz="5400" dirty="0">
              <a:solidFill>
                <a:schemeClr val="tx1"/>
              </a:solidFill>
            </a:endParaRPr>
          </a:p>
        </p:txBody>
      </p:sp>
      <p:pic>
        <p:nvPicPr>
          <p:cNvPr id="6" name="Slika 5" descr="Hay! Men! Ang blog ng mga tunay na lalake!: Addenda To The ...">
            <a:hlinkClick r:id="rId2" action="ppaction://hlinksldjump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396" y="5551181"/>
            <a:ext cx="813079" cy="81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3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KDO VODI PEVSKI ZBOR?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855" y="1930400"/>
            <a:ext cx="5227626" cy="3397957"/>
          </a:xfrm>
        </p:spPr>
      </p:pic>
    </p:spTree>
    <p:extLst>
      <p:ext uri="{BB962C8B-B14F-4D97-AF65-F5344CB8AC3E}">
        <p14:creationId xmlns:p14="http://schemas.microsoft.com/office/powerpoint/2010/main" val="259999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6995" y="135317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sz="6000" dirty="0" smtClean="0">
                <a:solidFill>
                  <a:schemeClr val="tx1"/>
                </a:solidFill>
              </a:rPr>
              <a:t>ZBOROVODJA.</a:t>
            </a:r>
            <a:endParaRPr lang="sl-SI" sz="6000" dirty="0">
              <a:solidFill>
                <a:schemeClr val="tx1"/>
              </a:solidFill>
            </a:endParaRPr>
          </a:p>
        </p:txBody>
      </p:sp>
      <p:pic>
        <p:nvPicPr>
          <p:cNvPr id="5" name="Slika 4" descr="Hay! Men! Ang blog ng mga tunay na lalake!: Addenda To The ...">
            <a:hlinkClick r:id="rId2" action="ppaction://hlinksldjump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396" y="5551181"/>
            <a:ext cx="813079" cy="81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7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281</TotalTime>
  <Words>156</Words>
  <Application>Microsoft Office PowerPoint</Application>
  <PresentationFormat>Širokozaslonsko</PresentationFormat>
  <Paragraphs>30</Paragraphs>
  <Slides>19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4" baseType="lpstr">
      <vt:lpstr>Arial</vt:lpstr>
      <vt:lpstr>Calibri</vt:lpstr>
      <vt:lpstr>Trebuchet MS</vt:lpstr>
      <vt:lpstr>Wingdings 3</vt:lpstr>
      <vt:lpstr>Gladko</vt:lpstr>
      <vt:lpstr>KAJ ŽE ZNAM – GLASBENA UMETNOST KVIZ</vt:lpstr>
      <vt:lpstr>KAKO SE IGRAM KVIZ?</vt:lpstr>
      <vt:lpstr>PowerPointova predstavitev</vt:lpstr>
      <vt:lpstr>KAKO SE IMENUJE TISTI, KI POJE?</vt:lpstr>
      <vt:lpstr>PowerPointova predstavitev</vt:lpstr>
      <vt:lpstr>KAKO IMENUJEMO VEČ PEVCEV SKUPAJ?</vt:lpstr>
      <vt:lpstr>PEVSKI ZBOR.</vt:lpstr>
      <vt:lpstr>KDO VODI PEVSKI ZBOR?</vt:lpstr>
      <vt:lpstr> ZBOROVODJA.</vt:lpstr>
      <vt:lpstr>KAKO PA IMENUJEMO SKUPINO GLASBENIKOV, KI IGRAJO NA GLASBILA?</vt:lpstr>
      <vt:lpstr>ORKESTER.</vt:lpstr>
      <vt:lpstr>KDO VODI ORKESTER?</vt:lpstr>
      <vt:lpstr>DIRIGENT.</vt:lpstr>
      <vt:lpstr>S ČIM SI DIREGENT POMAGA?</vt:lpstr>
      <vt:lpstr>Z DIRIGENSTKO PALICO. </vt:lpstr>
      <vt:lpstr>KAKO SE IMENUJE PRIREDITEV, KJER NASTOPA ORKESTER?</vt:lpstr>
      <vt:lpstr>KONCERT. </vt:lpstr>
      <vt:lpstr>KAJ ORKESTER IGRA NA KONCERTU?</vt:lpstr>
      <vt:lpstr>SKLADBA. 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KAJ ŽE ZNAM – GLASBENA UMETNOST</dc:title>
  <dc:creator>Kramar</dc:creator>
  <cp:lastModifiedBy>SIO</cp:lastModifiedBy>
  <cp:revision>20</cp:revision>
  <dcterms:created xsi:type="dcterms:W3CDTF">2020-03-31T09:50:07Z</dcterms:created>
  <dcterms:modified xsi:type="dcterms:W3CDTF">2020-04-03T13:34:34Z</dcterms:modified>
</cp:coreProperties>
</file>