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D524ED0-DDF7-4303-9C5D-8FE6C9DE30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577850"/>
            <a:ext cx="8001000" cy="977900"/>
          </a:xfrm>
        </p:spPr>
        <p:txBody>
          <a:bodyPr/>
          <a:lstStyle/>
          <a:p>
            <a:pPr algn="ctr"/>
            <a:r>
              <a:rPr lang="sl-SI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Ločevanje odpadkov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9D882AD-5F99-45EC-8B98-148864025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2413001"/>
            <a:ext cx="8510588" cy="3378200"/>
          </a:xfrm>
        </p:spPr>
        <p:txBody>
          <a:bodyPr>
            <a:normAutofit fontScale="92500"/>
          </a:bodyPr>
          <a:lstStyle/>
          <a:p>
            <a:pPr marL="342900" indent="-342900">
              <a:buFontTx/>
              <a:buChar char="-"/>
            </a:pPr>
            <a:r>
              <a:rPr lang="sl-SI" b="1" dirty="0">
                <a:solidFill>
                  <a:schemeClr val="bg1"/>
                </a:solidFill>
              </a:rPr>
              <a:t>LJUDJE USTVARIMO VELIKO RAZLIČNIH ODPADKOV</a:t>
            </a:r>
          </a:p>
          <a:p>
            <a:pPr marL="342900" indent="-342900">
              <a:buFontTx/>
              <a:buChar char="-"/>
            </a:pPr>
            <a:r>
              <a:rPr lang="sl-SI" b="1" dirty="0">
                <a:solidFill>
                  <a:schemeClr val="bg1"/>
                </a:solidFill>
              </a:rPr>
              <a:t>NEKATERE ODPADKE LAHKO UPORABIMO PONOVNO, NEKATERI SO NEVARNI, NEKATERI SE HITRO RAZGRADIJO, NEKATERI RABIJO VELIKO ČASA, DA SE RAZGRADIJO – VSE TO SO RAZLOGI, ZAKAJ JE POMEMBNO, DA ODPADKE LOČUJEMO</a:t>
            </a:r>
          </a:p>
          <a:p>
            <a:pPr marL="342900" indent="-342900">
              <a:buFontTx/>
              <a:buChar char="-"/>
            </a:pPr>
            <a:r>
              <a:rPr lang="sl-SI" b="1" dirty="0">
                <a:solidFill>
                  <a:schemeClr val="bg1"/>
                </a:solidFill>
              </a:rPr>
              <a:t>LOČEVANJE ODPADKOV POMENI, DA V ISTI ZABOJNIK VRŽEMO TISTE ODPADKE, KI SO IZ PODOBNIH ALI ISTIH MATERIALOV</a:t>
            </a:r>
          </a:p>
          <a:p>
            <a:pPr marL="342900" indent="-342900">
              <a:buFontTx/>
              <a:buChar char="-"/>
            </a:pPr>
            <a:r>
              <a:rPr lang="sl-SI" b="1" dirty="0">
                <a:solidFill>
                  <a:schemeClr val="bg1"/>
                </a:solidFill>
              </a:rPr>
              <a:t>V NADALJEVANJU BOSTE VIDELI, KATERE ZABOJNIKE VSE IMAMO, KAJ SODI V NJIH IN KAJ NE</a:t>
            </a:r>
          </a:p>
          <a:p>
            <a:pPr marL="342900" indent="-342900">
              <a:buFontTx/>
              <a:buChar char="-"/>
            </a:pPr>
            <a:endParaRPr lang="sl-SI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4776B340-B0A4-4EF0-B3B0-4B82B7ED31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1629" y="438521"/>
            <a:ext cx="2983659" cy="2234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458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A5339D2-235C-4845-BD76-79E3B5A76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7556" y="309714"/>
            <a:ext cx="5754688" cy="918207"/>
          </a:xfrm>
        </p:spPr>
        <p:txBody>
          <a:bodyPr/>
          <a:lstStyle/>
          <a:p>
            <a:pPr algn="ctr"/>
            <a:r>
              <a:rPr lang="sl-SI" b="1" dirty="0">
                <a:solidFill>
                  <a:schemeClr val="bg1"/>
                </a:solidFill>
              </a:rPr>
              <a:t>ZABOJNIK ZA EMBALAŽO</a:t>
            </a:r>
          </a:p>
        </p:txBody>
      </p:sp>
      <p:sp>
        <p:nvSpPr>
          <p:cNvPr id="7" name="Pravokotnik 6">
            <a:extLst>
              <a:ext uri="{FF2B5EF4-FFF2-40B4-BE49-F238E27FC236}">
                <a16:creationId xmlns:a16="http://schemas.microsoft.com/office/drawing/2014/main" id="{411FB41A-6273-4340-87C4-C5DFBCFD015E}"/>
              </a:ext>
            </a:extLst>
          </p:cNvPr>
          <p:cNvSpPr/>
          <p:nvPr/>
        </p:nvSpPr>
        <p:spPr>
          <a:xfrm>
            <a:off x="2959100" y="1239939"/>
            <a:ext cx="4419600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500"/>
              </a:spcBef>
              <a:spcAft>
                <a:spcPts val="500"/>
              </a:spcAft>
              <a:buSzPts val="1000"/>
            </a:pPr>
            <a:r>
              <a:rPr lang="sl-SI" b="1" u="sng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</a:t>
            </a: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PLASTENKE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STIROPOR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PLASTIČNE VREČKE IN FOLIJE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PLASTIČNA EMBALAŽA TEKOČIH PRALNIH SREDSTEV, MEHČALCEV, ŠAMPONOV, TEKOČIH MIL, DESTILIRANE VODE…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PLOČEVINKE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OČIŠČENE KONZERVE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ALU FOLIJE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OČIŠČENI PLASTIČNI LONČKI IN KOZARČKI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TETRAPAK EMBALAŽA MLEKA, KAVE... (TETRA PAK)</a:t>
            </a:r>
            <a:endParaRPr lang="sl-SI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ravokotnik 7">
            <a:extLst>
              <a:ext uri="{FF2B5EF4-FFF2-40B4-BE49-F238E27FC236}">
                <a16:creationId xmlns:a16="http://schemas.microsoft.com/office/drawing/2014/main" id="{5EA055C4-E198-499F-B605-FA3AA943942D}"/>
              </a:ext>
            </a:extLst>
          </p:cNvPr>
          <p:cNvSpPr/>
          <p:nvPr/>
        </p:nvSpPr>
        <p:spPr>
          <a:xfrm>
            <a:off x="7264400" y="1222578"/>
            <a:ext cx="4254500" cy="5252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500"/>
              </a:spcBef>
              <a:spcAft>
                <a:spcPts val="500"/>
              </a:spcAft>
              <a:buSzPts val="1000"/>
            </a:pPr>
            <a:r>
              <a:rPr lang="sl-SI" b="1" u="sng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</a:t>
            </a: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MEŠANI KOMUNALNI ODPADKI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PLENICE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BIOLOŠKI ODPADKI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KOSOVNI ODPADKI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KERAMIKA IN PORCELAN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EMBALAŽA NEVARNIH IN POSEBNIH ODPADKOV ALI NJIHOVI OSTANKI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ONESNAŽEN PRIBOR ZA PIKNIK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PAPIR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STEKLO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OSTALA ONESNAŽENA EMBALAŽA</a:t>
            </a:r>
            <a:endParaRPr lang="sl-SI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Označba mesta vsebine 11">
            <a:extLst>
              <a:ext uri="{FF2B5EF4-FFF2-40B4-BE49-F238E27FC236}">
                <a16:creationId xmlns:a16="http://schemas.microsoft.com/office/drawing/2014/main" id="{14FE274C-A6AF-40D6-91CE-8C506FDE1C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700" y="1602978"/>
            <a:ext cx="2399538" cy="3652044"/>
          </a:xfrm>
        </p:spPr>
      </p:pic>
    </p:spTree>
    <p:extLst>
      <p:ext uri="{BB962C8B-B14F-4D97-AF65-F5344CB8AC3E}">
        <p14:creationId xmlns:p14="http://schemas.microsoft.com/office/powerpoint/2010/main" val="3375221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4BBB214-EFEB-4D70-8023-39893C530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6895" y="203864"/>
            <a:ext cx="8534400" cy="821268"/>
          </a:xfrm>
        </p:spPr>
        <p:txBody>
          <a:bodyPr/>
          <a:lstStyle/>
          <a:p>
            <a:pPr algn="ctr"/>
            <a:r>
              <a:rPr lang="sl-SI" b="1" dirty="0">
                <a:solidFill>
                  <a:schemeClr val="bg1"/>
                </a:solidFill>
              </a:rPr>
              <a:t>ZABOJNIK ZA BIOLOŠKE ODPADKE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284E0C46-29E1-4BC6-8893-1C2B47CD05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00" y="1441450"/>
            <a:ext cx="2535710" cy="3752850"/>
          </a:xfrm>
          <a:prstGeom prst="rect">
            <a:avLst/>
          </a:prstGeom>
        </p:spPr>
      </p:pic>
      <p:sp>
        <p:nvSpPr>
          <p:cNvPr id="6" name="Pravokotnik 5">
            <a:extLst>
              <a:ext uri="{FF2B5EF4-FFF2-40B4-BE49-F238E27FC236}">
                <a16:creationId xmlns:a16="http://schemas.microsoft.com/office/drawing/2014/main" id="{9AFB51C2-478E-4C58-B4E8-6429F1C52474}"/>
              </a:ext>
            </a:extLst>
          </p:cNvPr>
          <p:cNvSpPr/>
          <p:nvPr/>
        </p:nvSpPr>
        <p:spPr>
          <a:xfrm>
            <a:off x="3175000" y="1452818"/>
            <a:ext cx="4191000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500"/>
              </a:spcBef>
              <a:spcAft>
                <a:spcPts val="500"/>
              </a:spcAft>
              <a:buSzPts val="1000"/>
            </a:pPr>
            <a:r>
              <a:rPr lang="sl-SI" b="1" u="sng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</a:t>
            </a: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KAVNI IN ČAJNI ZAVRETEK S FILTROM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JAJČNE LUPINE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OSTANKI HRANE (VEDNO DOBRO POKRITI)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SADNI IN ZELENJAVNI ODPADKI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ČEBULNI IN KROMPIRJEVI OLUPKI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TRAVA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LISTJE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OSTANKI ŽETVE</a:t>
            </a:r>
            <a:r>
              <a:rPr lang="sl-SI" sz="16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OBREZANI DELI GRMOV, ŽIVIH MEJ IN DREVES</a:t>
            </a:r>
            <a:endParaRPr lang="sl-SI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ravokotnik 6">
            <a:extLst>
              <a:ext uri="{FF2B5EF4-FFF2-40B4-BE49-F238E27FC236}">
                <a16:creationId xmlns:a16="http://schemas.microsoft.com/office/drawing/2014/main" id="{D4C07C9B-0136-4B3C-9F51-B81FB545C21E}"/>
              </a:ext>
            </a:extLst>
          </p:cNvPr>
          <p:cNvSpPr/>
          <p:nvPr/>
        </p:nvSpPr>
        <p:spPr>
          <a:xfrm>
            <a:off x="8369300" y="1441450"/>
            <a:ext cx="2717800" cy="5380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500"/>
              </a:spcBef>
              <a:spcAft>
                <a:spcPts val="500"/>
              </a:spcAft>
              <a:buSzPts val="1000"/>
            </a:pPr>
            <a:r>
              <a:rPr lang="sl-SI" b="1" u="sng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</a:t>
            </a: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PAPIR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STEKLO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KOVINE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TEKSTIL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KEMIKALIJE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ZDRAVILA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OLJA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BARVE, LAKI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UMETNE SNOVI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VREČKE IZ SESALCEV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PEPEL OD PREMOGA</a:t>
            </a:r>
            <a:endParaRPr lang="sl-SI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678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B56FDE4-BCCD-4A8E-86F9-7608255D7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9812" y="105833"/>
            <a:ext cx="4725988" cy="986368"/>
          </a:xfrm>
        </p:spPr>
        <p:txBody>
          <a:bodyPr/>
          <a:lstStyle/>
          <a:p>
            <a:r>
              <a:rPr lang="sl-SI" b="1" dirty="0">
                <a:solidFill>
                  <a:schemeClr val="bg1"/>
                </a:solidFill>
              </a:rPr>
              <a:t>ZABOJNIK ZA PAPIR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79BDFA40-30FC-41B3-83A1-1B717F7492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813" y="1449917"/>
            <a:ext cx="2681288" cy="4442883"/>
          </a:xfrm>
          <a:prstGeom prst="rect">
            <a:avLst/>
          </a:prstGeom>
        </p:spPr>
      </p:pic>
      <p:sp>
        <p:nvSpPr>
          <p:cNvPr id="5" name="Pravokotnik 4">
            <a:extLst>
              <a:ext uri="{FF2B5EF4-FFF2-40B4-BE49-F238E27FC236}">
                <a16:creationId xmlns:a16="http://schemas.microsoft.com/office/drawing/2014/main" id="{04A5C66B-FD9F-4190-B840-2DFB18D873CC}"/>
              </a:ext>
            </a:extLst>
          </p:cNvPr>
          <p:cNvSpPr/>
          <p:nvPr/>
        </p:nvSpPr>
        <p:spPr>
          <a:xfrm>
            <a:off x="3579812" y="1838117"/>
            <a:ext cx="3048000" cy="3760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500"/>
              </a:spcBef>
              <a:spcAft>
                <a:spcPts val="500"/>
              </a:spcAft>
              <a:buSzPts val="1000"/>
            </a:pPr>
            <a:r>
              <a:rPr lang="sl-SI" b="1" u="sng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</a:t>
            </a: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ČASOPIS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ODPADNA EMBALAŽA IZ PAPIRJA, KARTONA, LEPENKE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KNJIGE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ZVEZKI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TELEFONSKI IMENIKI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PROSPEKTI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KARTONI</a:t>
            </a:r>
            <a:endParaRPr lang="sl-SI" sz="16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Pravokotnik 5">
            <a:extLst>
              <a:ext uri="{FF2B5EF4-FFF2-40B4-BE49-F238E27FC236}">
                <a16:creationId xmlns:a16="http://schemas.microsoft.com/office/drawing/2014/main" id="{1B413418-4833-40DD-811A-F74D2F245363}"/>
              </a:ext>
            </a:extLst>
          </p:cNvPr>
          <p:cNvSpPr/>
          <p:nvPr/>
        </p:nvSpPr>
        <p:spPr>
          <a:xfrm>
            <a:off x="7974012" y="1838117"/>
            <a:ext cx="3316288" cy="34830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500"/>
              </a:spcBef>
              <a:spcAft>
                <a:spcPts val="500"/>
              </a:spcAft>
              <a:buSzPts val="1000"/>
            </a:pPr>
            <a:r>
              <a:rPr lang="sl-SI" b="1" u="sng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</a:t>
            </a: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ODPADNA EMBALAŽA OD MLEKA IN PIJAČ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ONESNAŽEN PAPIR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HIGIENSKI PAPIR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CELOFAN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KOPIRNI PAPIR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LEPILNI TRAKOVI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PLASTIKA</a:t>
            </a:r>
            <a:endParaRPr lang="sl-SI" sz="16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611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E12B0EB-7261-46D4-B7D1-D16E71B1C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6312" y="207433"/>
            <a:ext cx="4789488" cy="999067"/>
          </a:xfrm>
        </p:spPr>
        <p:txBody>
          <a:bodyPr/>
          <a:lstStyle/>
          <a:p>
            <a:r>
              <a:rPr lang="sl-SI" b="1" dirty="0">
                <a:solidFill>
                  <a:schemeClr val="bg1"/>
                </a:solidFill>
              </a:rPr>
              <a:t>ZABOJNIK ZA STEKLO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02B6AF35-DEBB-4754-9EF0-F7068E1704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755" y="1714500"/>
            <a:ext cx="2716345" cy="3429000"/>
          </a:xfrm>
          <a:prstGeom prst="rect">
            <a:avLst/>
          </a:prstGeom>
        </p:spPr>
      </p:pic>
      <p:sp>
        <p:nvSpPr>
          <p:cNvPr id="5" name="Pravokotnik 4">
            <a:extLst>
              <a:ext uri="{FF2B5EF4-FFF2-40B4-BE49-F238E27FC236}">
                <a16:creationId xmlns:a16="http://schemas.microsoft.com/office/drawing/2014/main" id="{BBCEFFCB-424C-4DC5-8502-446E436DF70D}"/>
              </a:ext>
            </a:extLst>
          </p:cNvPr>
          <p:cNvSpPr/>
          <p:nvPr/>
        </p:nvSpPr>
        <p:spPr>
          <a:xfrm>
            <a:off x="3516312" y="2160536"/>
            <a:ext cx="3849688" cy="2821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500"/>
              </a:spcBef>
              <a:spcAft>
                <a:spcPts val="500"/>
              </a:spcAft>
              <a:buSzPts val="1000"/>
            </a:pPr>
            <a:r>
              <a:rPr lang="sl-SI" b="1" u="sng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</a:t>
            </a: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STEKLENICE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KOZARCI ZA KONZERVIRANJE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MALE STEKLENIČKE ZA PARFUME IN KOZMETIKO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DRUGE VOTLE STEKLENE POSODE</a:t>
            </a:r>
            <a:endParaRPr lang="sl-SI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ravokotnik 5">
            <a:extLst>
              <a:ext uri="{FF2B5EF4-FFF2-40B4-BE49-F238E27FC236}">
                <a16:creationId xmlns:a16="http://schemas.microsoft.com/office/drawing/2014/main" id="{E5D20A0D-A0A0-41CC-A207-D4A58DD92899}"/>
              </a:ext>
            </a:extLst>
          </p:cNvPr>
          <p:cNvSpPr/>
          <p:nvPr/>
        </p:nvSpPr>
        <p:spPr>
          <a:xfrm>
            <a:off x="7366000" y="1284679"/>
            <a:ext cx="4064000" cy="5581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500"/>
              </a:spcBef>
              <a:spcAft>
                <a:spcPts val="500"/>
              </a:spcAft>
              <a:buSzPts val="1000"/>
            </a:pPr>
            <a:r>
              <a:rPr lang="sl-SI" sz="1600" b="1" u="sng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</a:t>
            </a: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sz="16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KERAMIKA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sz="16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PORCELAN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sz="16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GLINASTI IZDELKI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sz="16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ŽIČNO STEKLO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sz="16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VEZNO STEKLO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sz="16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AVTOMOBILSKO STEKLO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sz="16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OGLEDALA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sz="16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ZAMAŠKI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sz="16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STEKLENICE IZ UMETNIH SNOVI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sz="16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ŽARNICE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sz="16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OGLEDALA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sz="16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OKENSKO STEKLO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sz="16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SVETLOBNE IN </a:t>
            </a:r>
            <a:r>
              <a:rPr lang="sl-SI" sz="160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NEONSKE CEVI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SzPts val="1000"/>
              <a:buFont typeface="Wingdings" panose="05000000000000000000" pitchFamily="2" charset="2"/>
              <a:buChar char=""/>
            </a:pPr>
            <a:r>
              <a:rPr lang="sl-SI" sz="160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POKROVI</a:t>
            </a:r>
            <a:endParaRPr lang="sl-SI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846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49A2AB3-01D9-4884-A021-CFCD4066B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3" name="Slika 2" descr="https://cdn.siclj.si/wp-content/uploads/2018/03/lo1-medium.jpg">
            <a:extLst>
              <a:ext uri="{FF2B5EF4-FFF2-40B4-BE49-F238E27FC236}">
                <a16:creationId xmlns:a16="http://schemas.microsoft.com/office/drawing/2014/main" id="{42C70BCA-BD59-44B3-8C0C-AE1B57CCE3F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440" y="179387"/>
            <a:ext cx="4798060" cy="1954213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Slika 3" descr="Rumen zabojnik - embalaža">
            <a:extLst>
              <a:ext uri="{FF2B5EF4-FFF2-40B4-BE49-F238E27FC236}">
                <a16:creationId xmlns:a16="http://schemas.microsoft.com/office/drawing/2014/main" id="{F8158419-A86C-44AA-BC88-BB0D89B6D2D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83" y="2190117"/>
            <a:ext cx="5245100" cy="448849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lika 4" descr="Rjav zabojnik - biološki odpadki">
            <a:extLst>
              <a:ext uri="{FF2B5EF4-FFF2-40B4-BE49-F238E27FC236}">
                <a16:creationId xmlns:a16="http://schemas.microsoft.com/office/drawing/2014/main" id="{2014D9A7-755E-4318-ADC1-2409914FEC71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2718" y="2190117"/>
            <a:ext cx="5411788" cy="4488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4343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125B357-15E0-4A5A-83B5-EA634A5CE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3" name="Slika 2" descr="Moder zabojnik - papir in karton">
            <a:extLst>
              <a:ext uri="{FF2B5EF4-FFF2-40B4-BE49-F238E27FC236}">
                <a16:creationId xmlns:a16="http://schemas.microsoft.com/office/drawing/2014/main" id="{67170BAF-A0A4-4AD4-97D9-CFA7DCB25B6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140" y="995045"/>
            <a:ext cx="5760720" cy="486791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Slika 3" descr="Zelen zabojnik - steklo">
            <a:extLst>
              <a:ext uri="{FF2B5EF4-FFF2-40B4-BE49-F238E27FC236}">
                <a16:creationId xmlns:a16="http://schemas.microsoft.com/office/drawing/2014/main" id="{BCB4DD7E-AD9E-4BF1-897A-F0DFBE53E51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140" y="995045"/>
            <a:ext cx="5760720" cy="48679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1061001"/>
      </p:ext>
    </p:extLst>
  </p:cSld>
  <p:clrMapOvr>
    <a:masterClrMapping/>
  </p:clrMapOvr>
</p:sld>
</file>

<file path=ppt/theme/theme1.xml><?xml version="1.0" encoding="utf-8"?>
<a:theme xmlns:a="http://schemas.openxmlformats.org/drawingml/2006/main" name="Rezina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293</Words>
  <Application>Microsoft Office PowerPoint</Application>
  <PresentationFormat>Širokozaslonsko</PresentationFormat>
  <Paragraphs>88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</vt:lpstr>
      <vt:lpstr>Wingdings 3</vt:lpstr>
      <vt:lpstr>Rezina</vt:lpstr>
      <vt:lpstr>Ločevanje odpadkov</vt:lpstr>
      <vt:lpstr>ZABOJNIK ZA EMBALAŽO</vt:lpstr>
      <vt:lpstr>ZABOJNIK ZA BIOLOŠKE ODPADKE</vt:lpstr>
      <vt:lpstr>ZABOJNIK ZA PAPIR</vt:lpstr>
      <vt:lpstr>ZABOJNIK ZA STEKLO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Ločevanje odpadkov</dc:title>
  <dc:creator>Bostjan Kermc</dc:creator>
  <cp:lastModifiedBy>SIO</cp:lastModifiedBy>
  <cp:revision>8</cp:revision>
  <dcterms:created xsi:type="dcterms:W3CDTF">2020-03-24T14:21:48Z</dcterms:created>
  <dcterms:modified xsi:type="dcterms:W3CDTF">2020-03-30T12:15:58Z</dcterms:modified>
</cp:coreProperties>
</file>