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pPr/>
              <a:t>8.4.2020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1276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pPr/>
              <a:t>8.4.2020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68826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pPr/>
              <a:t>8.4.2020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59292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pPr/>
              <a:t>8.4.2020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83659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pPr/>
              <a:t>8.4.2020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63331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pPr/>
              <a:t>8.4.2020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95194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pPr/>
              <a:t>8.4.2020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60853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pPr/>
              <a:t>8.4.2020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84466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pPr/>
              <a:t>8.4.2020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65644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pPr/>
              <a:t>8.4.2020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11604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pPr/>
              <a:t>8.4.2020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28000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55417-E75B-4202-BA98-9BFE1C7A752D}" type="datetimeFigureOut">
              <a:rPr lang="sl-SI" smtClean="0"/>
              <a:pPr/>
              <a:t>8.4.2020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A28EB-F96F-47AA-943D-9F5279A3FFF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34590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3.m4a"/><Relationship Id="rId3" Type="http://schemas.openxmlformats.org/officeDocument/2006/relationships/image" Target="../media/image6.jpeg"/><Relationship Id="rId7" Type="http://schemas.microsoft.com/office/2007/relationships/media" Target="../media/media2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1.m4a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7.m4a"/><Relationship Id="rId3" Type="http://schemas.openxmlformats.org/officeDocument/2006/relationships/image" Target="../media/image9.jpeg"/><Relationship Id="rId7" Type="http://schemas.microsoft.com/office/2007/relationships/media" Target="../media/media6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5.m4a"/><Relationship Id="rId5" Type="http://schemas.openxmlformats.org/officeDocument/2006/relationships/image" Target="../media/image8.png"/><Relationship Id="rId4" Type="http://schemas.microsoft.com/office/2007/relationships/media" Target="../media/media4.m4a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11.m4a"/><Relationship Id="rId3" Type="http://schemas.openxmlformats.org/officeDocument/2006/relationships/image" Target="../media/image10.jpeg"/><Relationship Id="rId7" Type="http://schemas.microsoft.com/office/2007/relationships/media" Target="../media/media10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9.m4a"/><Relationship Id="rId5" Type="http://schemas.openxmlformats.org/officeDocument/2006/relationships/image" Target="../media/image8.png"/><Relationship Id="rId4" Type="http://schemas.microsoft.com/office/2007/relationships/media" Target="../media/media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LUNCH TIME (čas za kosilo)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206396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611" y="7283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1. Pomisli in poskusi našteti hrano, ki jo v slovenščini poimenujemo enako ali podobno kot v angleščini. Poišči vsaj dva primera.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2. Ideje zapiši v zvezek. Pomagaš si lahko s spletnim slovarjem. Lahko pa tudi namesto zapisa, narišeš sličico.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3. Na naslednji strani imaš sličice, s katerimi lahko preveriš, če si našel kakšno izmed teh.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92568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ibrary of image library download pizza pictures png file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5586" y="275160"/>
            <a:ext cx="4327568" cy="268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oon Hot Dog Clipart - Hot Dog Clipart Png, Transparent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228" y="3935848"/>
            <a:ext cx="3386589" cy="23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ipart Toa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1871" y="3779629"/>
            <a:ext cx="2068363" cy="224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amburger clip art Royalty Free Vector Image - VectorStoc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43" t="22436" r="11887" b="25839"/>
          <a:stretch/>
        </p:blipFill>
        <p:spPr bwMode="auto">
          <a:xfrm>
            <a:off x="1271452" y="458039"/>
            <a:ext cx="2708365" cy="192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oyalty Free Salad Bowl Clip Art, Vector Images &amp; Illustrations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2003" y="3935848"/>
            <a:ext cx="3384499" cy="208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1389738" y="3107934"/>
            <a:ext cx="1793568" cy="747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Hot dog</a:t>
            </a:r>
            <a:endParaRPr lang="sl-SI" dirty="0"/>
          </a:p>
        </p:txBody>
      </p:sp>
      <p:sp>
        <p:nvSpPr>
          <p:cNvPr id="13" name="Pravokotnik 12"/>
          <p:cNvSpPr/>
          <p:nvPr/>
        </p:nvSpPr>
        <p:spPr>
          <a:xfrm>
            <a:off x="3979817" y="395214"/>
            <a:ext cx="1793568" cy="747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Hamburger</a:t>
            </a:r>
            <a:endParaRPr lang="sl-SI" dirty="0"/>
          </a:p>
        </p:txBody>
      </p:sp>
      <p:sp>
        <p:nvSpPr>
          <p:cNvPr id="14" name="Pravokotnik 13"/>
          <p:cNvSpPr/>
          <p:nvPr/>
        </p:nvSpPr>
        <p:spPr>
          <a:xfrm>
            <a:off x="5442857" y="1743791"/>
            <a:ext cx="1793568" cy="747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Pizza</a:t>
            </a:r>
            <a:endParaRPr lang="sl-SI" dirty="0"/>
          </a:p>
        </p:txBody>
      </p:sp>
      <p:sp>
        <p:nvSpPr>
          <p:cNvPr id="15" name="Pravokotnik 14"/>
          <p:cNvSpPr/>
          <p:nvPr/>
        </p:nvSpPr>
        <p:spPr>
          <a:xfrm>
            <a:off x="5442857" y="3074737"/>
            <a:ext cx="1793568" cy="747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err="1" smtClean="0"/>
              <a:t>Salad</a:t>
            </a:r>
            <a:endParaRPr lang="sl-SI" dirty="0"/>
          </a:p>
        </p:txBody>
      </p:sp>
      <p:sp>
        <p:nvSpPr>
          <p:cNvPr id="16" name="Pravokotnik 15"/>
          <p:cNvSpPr/>
          <p:nvPr/>
        </p:nvSpPr>
        <p:spPr>
          <a:xfrm>
            <a:off x="8066502" y="3074737"/>
            <a:ext cx="1793568" cy="747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Toast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42780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4. Na naslednji strani te čaka strip. </a:t>
            </a:r>
            <a:r>
              <a:rPr lang="sl-SI" dirty="0"/>
              <a:t> </a:t>
            </a:r>
            <a:r>
              <a:rPr lang="sl-SI" dirty="0" smtClean="0"/>
              <a:t>Poskusi ga najprej prebrati. Nato si lahko pomagaš z zvočnimi posnetki. Na koncu te čaka spodaj še prevod, če česa nisi razumel.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85260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8" t="29582" r="57115" b="24448"/>
          <a:stretch/>
        </p:blipFill>
        <p:spPr>
          <a:xfrm>
            <a:off x="280667" y="505096"/>
            <a:ext cx="5042263" cy="4249783"/>
          </a:xfrm>
        </p:spPr>
      </p:pic>
      <p:pic>
        <p:nvPicPr>
          <p:cNvPr id="8" name="Označba mesta vsebin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70" t="29721" r="3544" b="22675"/>
          <a:stretch/>
        </p:blipFill>
        <p:spPr>
          <a:xfrm>
            <a:off x="5322930" y="505096"/>
            <a:ext cx="6405338" cy="4243929"/>
          </a:xfrm>
          <a:prstGeom prst="rect">
            <a:avLst/>
          </a:prstGeom>
        </p:spPr>
      </p:pic>
      <p:pic>
        <p:nvPicPr>
          <p:cNvPr id="11" name="teacher 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49148" y="4194719"/>
            <a:ext cx="487363" cy="487363"/>
          </a:xfrm>
          <a:prstGeom prst="rect">
            <a:avLst/>
          </a:prstGeom>
        </p:spPr>
      </p:pic>
      <p:pic>
        <p:nvPicPr>
          <p:cNvPr id="12" name="i am so hungr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0292897" y="615496"/>
            <a:ext cx="487363" cy="487363"/>
          </a:xfrm>
          <a:prstGeom prst="rect">
            <a:avLst/>
          </a:prstGeom>
        </p:spPr>
      </p:pic>
      <p:pic>
        <p:nvPicPr>
          <p:cNvPr id="13" name="mee2 i could eat a hors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240905" y="19479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22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0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892" r="1818" b="20874"/>
          <a:stretch/>
        </p:blipFill>
        <p:spPr>
          <a:xfrm>
            <a:off x="416559" y="617674"/>
            <a:ext cx="11358881" cy="4198166"/>
          </a:xfrm>
        </p:spPr>
      </p:pic>
      <p:pic>
        <p:nvPicPr>
          <p:cNvPr id="9" name="oh no gina is cooking toda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162062" y="784224"/>
            <a:ext cx="487363" cy="487363"/>
          </a:xfrm>
          <a:prstGeom prst="rect">
            <a:avLst/>
          </a:prstGeom>
        </p:spPr>
      </p:pic>
      <p:pic>
        <p:nvPicPr>
          <p:cNvPr id="10" name="not her crazy food agai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095999" y="3009582"/>
            <a:ext cx="487363" cy="487363"/>
          </a:xfrm>
          <a:prstGeom prst="rect">
            <a:avLst/>
          </a:prstGeom>
        </p:spPr>
      </p:pic>
      <p:pic>
        <p:nvPicPr>
          <p:cNvPr id="11" name="good afternoon childre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077257" y="937714"/>
            <a:ext cx="487363" cy="487363"/>
          </a:xfrm>
          <a:prstGeom prst="rect">
            <a:avLst/>
          </a:prstGeom>
        </p:spPr>
      </p:pic>
      <p:pic>
        <p:nvPicPr>
          <p:cNvPr id="12" name="good afternoon miss gin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288077" y="22293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397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556" b="18666"/>
          <a:stretch/>
        </p:blipFill>
        <p:spPr>
          <a:xfrm rot="10800000">
            <a:off x="202473" y="365125"/>
            <a:ext cx="11639943" cy="4345580"/>
          </a:xfrm>
          <a:prstGeom prst="rect">
            <a:avLst/>
          </a:prstGeom>
        </p:spPr>
      </p:pic>
      <p:pic>
        <p:nvPicPr>
          <p:cNvPr id="5" name="today we hav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937125" y="622347"/>
            <a:ext cx="487363" cy="487362"/>
          </a:xfrm>
        </p:spPr>
      </p:pic>
      <p:pic>
        <p:nvPicPr>
          <p:cNvPr id="6" name="so nothing crazy toda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539902" y="2174330"/>
            <a:ext cx="487363" cy="487363"/>
          </a:xfrm>
          <a:prstGeom prst="rect">
            <a:avLst/>
          </a:prstGeom>
        </p:spPr>
      </p:pic>
      <p:pic>
        <p:nvPicPr>
          <p:cNvPr id="7" name="and for the desser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972165" y="1432222"/>
            <a:ext cx="487363" cy="487363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202473" y="4929052"/>
            <a:ext cx="2194559" cy="6008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PREVOD: </a:t>
            </a:r>
            <a:endParaRPr lang="sl-SI" dirty="0"/>
          </a:p>
        </p:txBody>
      </p:sp>
      <p:pic>
        <p:nvPicPr>
          <p:cNvPr id="9" name="slo strip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828166" y="4985815"/>
            <a:ext cx="487363" cy="487363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4397828" y="4985815"/>
            <a:ext cx="7148496" cy="1475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dirty="0" smtClean="0"/>
              <a:t>NALOGA:</a:t>
            </a:r>
          </a:p>
          <a:p>
            <a:r>
              <a:rPr lang="sl-SI" dirty="0" smtClean="0"/>
              <a:t>Kaj so imeli otroci za kosilo?</a:t>
            </a:r>
          </a:p>
          <a:p>
            <a:r>
              <a:rPr lang="sl-SI" dirty="0" smtClean="0"/>
              <a:t>Kaj jim je Gina postregla za sladico?</a:t>
            </a:r>
          </a:p>
          <a:p>
            <a:endParaRPr lang="sl-SI" dirty="0" smtClean="0"/>
          </a:p>
          <a:p>
            <a:r>
              <a:rPr lang="sl-SI" dirty="0" smtClean="0"/>
              <a:t>Prepiši v zvezek ali nariši.                                                </a:t>
            </a:r>
            <a:r>
              <a:rPr lang="sl-SI" dirty="0" err="1" smtClean="0"/>
              <a:t>Good</a:t>
            </a:r>
            <a:r>
              <a:rPr lang="sl-SI" dirty="0" smtClean="0"/>
              <a:t> </a:t>
            </a:r>
            <a:r>
              <a:rPr lang="sl-SI" dirty="0" err="1" smtClean="0"/>
              <a:t>luck</a:t>
            </a:r>
            <a:r>
              <a:rPr lang="sl-SI" dirty="0" smtClean="0"/>
              <a:t>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410974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1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67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144</Words>
  <Application>Microsoft Office PowerPoint</Application>
  <PresentationFormat>Po meri</PresentationFormat>
  <Paragraphs>18</Paragraphs>
  <Slides>7</Slides>
  <Notes>0</Notes>
  <HiddenSlides>0</HiddenSlides>
  <MMClips>11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Officeova tema</vt:lpstr>
      <vt:lpstr>LUNCH TIME (čas za kosilo)</vt:lpstr>
      <vt:lpstr>Diapozitiv 2</vt:lpstr>
      <vt:lpstr>Diapozitiv 3</vt:lpstr>
      <vt:lpstr>Diapozitiv 4</vt:lpstr>
      <vt:lpstr>Diapozitiv 5</vt:lpstr>
      <vt:lpstr>Diapozitiv 6</vt:lpstr>
      <vt:lpstr>Diapozitiv 7</vt:lpstr>
    </vt:vector>
  </TitlesOfParts>
  <Company>MIZS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Anja Smolej</dc:creator>
  <cp:lastModifiedBy>Infinity</cp:lastModifiedBy>
  <cp:revision>6</cp:revision>
  <dcterms:created xsi:type="dcterms:W3CDTF">2020-04-08T07:34:54Z</dcterms:created>
  <dcterms:modified xsi:type="dcterms:W3CDTF">2020-04-08T09:36:29Z</dcterms:modified>
</cp:coreProperties>
</file>