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99" d="100"/>
          <a:sy n="99" d="100"/>
        </p:scale>
        <p:origin x="-978" y="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C80A8-BD30-4356-8A6F-F0C8AC06B1B9}" type="datetimeFigureOut">
              <a:rPr lang="sl-SI" smtClean="0"/>
              <a:t>9.4.2020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A9538-1EA7-468F-8934-293FAFB1CFE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52041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C80A8-BD30-4356-8A6F-F0C8AC06B1B9}" type="datetimeFigureOut">
              <a:rPr lang="sl-SI" smtClean="0"/>
              <a:t>9.4.2020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A9538-1EA7-468F-8934-293FAFB1CFE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23001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C80A8-BD30-4356-8A6F-F0C8AC06B1B9}" type="datetimeFigureOut">
              <a:rPr lang="sl-SI" smtClean="0"/>
              <a:t>9.4.2020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A9538-1EA7-468F-8934-293FAFB1CFE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75353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C80A8-BD30-4356-8A6F-F0C8AC06B1B9}" type="datetimeFigureOut">
              <a:rPr lang="sl-SI" smtClean="0"/>
              <a:t>9.4.2020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A9538-1EA7-468F-8934-293FAFB1CFE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97815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C80A8-BD30-4356-8A6F-F0C8AC06B1B9}" type="datetimeFigureOut">
              <a:rPr lang="sl-SI" smtClean="0"/>
              <a:t>9.4.2020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A9538-1EA7-468F-8934-293FAFB1CFE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34604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C80A8-BD30-4356-8A6F-F0C8AC06B1B9}" type="datetimeFigureOut">
              <a:rPr lang="sl-SI" smtClean="0"/>
              <a:t>9.4.2020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A9538-1EA7-468F-8934-293FAFB1CFE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52287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C80A8-BD30-4356-8A6F-F0C8AC06B1B9}" type="datetimeFigureOut">
              <a:rPr lang="sl-SI" smtClean="0"/>
              <a:t>9.4.2020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A9538-1EA7-468F-8934-293FAFB1CFE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26207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C80A8-BD30-4356-8A6F-F0C8AC06B1B9}" type="datetimeFigureOut">
              <a:rPr lang="sl-SI" smtClean="0"/>
              <a:t>9.4.2020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A9538-1EA7-468F-8934-293FAFB1CFE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65230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C80A8-BD30-4356-8A6F-F0C8AC06B1B9}" type="datetimeFigureOut">
              <a:rPr lang="sl-SI" smtClean="0"/>
              <a:t>9.4.2020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A9538-1EA7-468F-8934-293FAFB1CFE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49966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C80A8-BD30-4356-8A6F-F0C8AC06B1B9}" type="datetimeFigureOut">
              <a:rPr lang="sl-SI" smtClean="0"/>
              <a:t>9.4.2020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A9538-1EA7-468F-8934-293FAFB1CFE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88422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C80A8-BD30-4356-8A6F-F0C8AC06B1B9}" type="datetimeFigureOut">
              <a:rPr lang="sl-SI" smtClean="0"/>
              <a:t>9.4.2020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A9538-1EA7-468F-8934-293FAFB1CFE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3410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C80A8-BD30-4356-8A6F-F0C8AC06B1B9}" type="datetimeFigureOut">
              <a:rPr lang="sl-SI" smtClean="0"/>
              <a:t>9.4.2020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A9538-1EA7-468F-8934-293FAFB1CFE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82568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675" y="0"/>
            <a:ext cx="520065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55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43"/>
    </mc:Choice>
    <mc:Fallback>
      <p:transition spd="slow" advTm="6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13089"/>
            <a:ext cx="8954963" cy="6375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403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865"/>
    </mc:Choice>
    <mc:Fallback>
      <p:transition spd="slow" advTm="40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94510"/>
            <a:ext cx="8892480" cy="6326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785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381"/>
    </mc:Choice>
    <mc:Fallback>
      <p:transition spd="slow" advTm="34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95217"/>
            <a:ext cx="8927035" cy="6353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606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643"/>
    </mc:Choice>
    <mc:Fallback>
      <p:transition spd="slow" advTm="41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76214"/>
            <a:ext cx="8866372" cy="629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94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89"/>
    </mc:Choice>
    <mc:Fallback>
      <p:transition spd="slow" advTm="17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190500"/>
            <a:ext cx="51435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901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17"/>
    </mc:Choice>
    <mc:Fallback>
      <p:transition spd="slow" advTm="11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vsebin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927976" cy="636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08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25"/>
    </mc:Choice>
    <mc:Fallback>
      <p:transition spd="slow" advTm="20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434" y="171449"/>
            <a:ext cx="8971875" cy="637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8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131"/>
    </mc:Choice>
    <mc:Fallback>
      <p:transition spd="slow" advTm="43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360" y="180975"/>
            <a:ext cx="8930490" cy="6344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62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2"/>
    </mc:Choice>
    <mc:Fallback>
      <p:transition spd="slow" advTm="30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30" y="180975"/>
            <a:ext cx="8958398" cy="6344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86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07"/>
    </mc:Choice>
    <mc:Fallback>
      <p:transition spd="slow" advTm="13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85739"/>
            <a:ext cx="8946199" cy="633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062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983"/>
    </mc:Choice>
    <mc:Fallback>
      <p:transition spd="slow" advTm="42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450" y="171450"/>
            <a:ext cx="8936325" cy="6353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186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140"/>
    </mc:Choice>
    <mc:Fallback>
      <p:transition spd="slow" advTm="38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52" y="176213"/>
            <a:ext cx="8933404" cy="634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998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211"/>
    </mc:Choice>
    <mc:Fallback>
      <p:transition spd="slow" advTm="44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887718" cy="630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306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01"/>
    </mc:Choice>
    <mc:Fallback>
      <p:transition spd="slow" advTm="31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Diaprojekcija na zaslonu (4:3)</PresentationFormat>
  <Paragraphs>0</Paragraphs>
  <Slides>14</Slides>
  <Notes>0</Notes>
  <HiddenSlides>0</HiddenSlides>
  <MMClips>14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14</vt:i4>
      </vt:variant>
    </vt:vector>
  </HeadingPairs>
  <TitlesOfParts>
    <vt:vector size="15" baseType="lpstr"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Petra</dc:creator>
  <cp:lastModifiedBy>solaB</cp:lastModifiedBy>
  <cp:revision>10</cp:revision>
  <dcterms:created xsi:type="dcterms:W3CDTF">2020-04-08T08:28:00Z</dcterms:created>
  <dcterms:modified xsi:type="dcterms:W3CDTF">2020-04-09T05:59:45Z</dcterms:modified>
</cp:coreProperties>
</file>