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2" r:id="rId2"/>
    <p:sldId id="288" r:id="rId3"/>
    <p:sldId id="287" r:id="rId4"/>
    <p:sldId id="280" r:id="rId5"/>
    <p:sldId id="281" r:id="rId6"/>
    <p:sldId id="257" r:id="rId7"/>
    <p:sldId id="306" r:id="rId8"/>
    <p:sldId id="256" r:id="rId9"/>
    <p:sldId id="303" r:id="rId10"/>
    <p:sldId id="291" r:id="rId11"/>
    <p:sldId id="302" r:id="rId12"/>
    <p:sldId id="304" r:id="rId13"/>
    <p:sldId id="308" r:id="rId14"/>
    <p:sldId id="307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CDAD5-C69D-4217-9AF0-293091629C6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5560027F-43A5-46BB-AE44-73F742DA47A5}">
      <dgm:prSet phldrT="[besedilo]" custT="1"/>
      <dgm:spPr>
        <a:solidFill>
          <a:srgbClr val="7030A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Spomni se navodil iz pevskih vaj in začni z </a:t>
          </a:r>
          <a:r>
            <a:rPr lang="sl-SI" sz="2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upevanjem</a:t>
          </a:r>
          <a:endParaRPr lang="sl-SI" sz="2400" dirty="0"/>
        </a:p>
      </dgm:t>
    </dgm:pt>
    <dgm:pt modelId="{3EA7E6F4-2CBB-4237-9E7A-14BD03EE41CF}" type="parTrans" cxnId="{60B67CEF-A272-42CB-8E38-514F0D30896E}">
      <dgm:prSet/>
      <dgm:spPr/>
      <dgm:t>
        <a:bodyPr/>
        <a:lstStyle/>
        <a:p>
          <a:endParaRPr lang="sl-SI"/>
        </a:p>
      </dgm:t>
    </dgm:pt>
    <dgm:pt modelId="{5B45848B-8CE3-4B10-8186-6EB4C6205993}" type="sibTrans" cxnId="{60B67CEF-A272-42CB-8E38-514F0D30896E}">
      <dgm:prSet/>
      <dgm:spPr/>
      <dgm:t>
        <a:bodyPr/>
        <a:lstStyle/>
        <a:p>
          <a:endParaRPr lang="sl-SI"/>
        </a:p>
      </dgm:t>
    </dgm:pt>
    <dgm:pt modelId="{77A15642-BD8D-48DE-B677-BFF27F17991F}">
      <dgm:prSet phldrT="[besedilo]" custT="1"/>
      <dgm:spPr>
        <a:solidFill>
          <a:srgbClr val="FF000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Marsikaj lahko </a:t>
          </a:r>
        </a:p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spremeniš!</a:t>
          </a:r>
          <a:endParaRPr lang="sl-SI" sz="2400" dirty="0"/>
        </a:p>
      </dgm:t>
    </dgm:pt>
    <dgm:pt modelId="{817FCE57-C2AE-4100-9A0F-E31A881909B4}" type="parTrans" cxnId="{B2FA4A77-F3BE-4C96-8FCD-8B61817E7CE7}">
      <dgm:prSet/>
      <dgm:spPr/>
      <dgm:t>
        <a:bodyPr/>
        <a:lstStyle/>
        <a:p>
          <a:endParaRPr lang="sl-SI"/>
        </a:p>
      </dgm:t>
    </dgm:pt>
    <dgm:pt modelId="{1B5B8F48-1555-4B04-8A7C-7893DF5599B6}" type="sibTrans" cxnId="{B2FA4A77-F3BE-4C96-8FCD-8B61817E7CE7}">
      <dgm:prSet/>
      <dgm:spPr/>
      <dgm:t>
        <a:bodyPr/>
        <a:lstStyle/>
        <a:p>
          <a:endParaRPr lang="sl-SI"/>
        </a:p>
      </dgm:t>
    </dgm:pt>
    <dgm:pt modelId="{9DE8E74B-4DE5-4485-9583-5236BB8F06EA}">
      <dgm:prSet phldrT="[besedilo]" custT="1"/>
      <dgm:spPr>
        <a:solidFill>
          <a:srgbClr val="00B0F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Predihaj svoja pljuča</a:t>
          </a:r>
          <a:endParaRPr lang="sl-SI" sz="2400" dirty="0"/>
        </a:p>
      </dgm:t>
    </dgm:pt>
    <dgm:pt modelId="{E1FC78A6-CDEA-495C-B90D-871EEBE5AFF4}" type="parTrans" cxnId="{725F7E84-D534-4DE1-AD91-7C2C11C6CDB4}">
      <dgm:prSet/>
      <dgm:spPr/>
      <dgm:t>
        <a:bodyPr/>
        <a:lstStyle/>
        <a:p>
          <a:endParaRPr lang="sl-SI"/>
        </a:p>
      </dgm:t>
    </dgm:pt>
    <dgm:pt modelId="{AB2D7D2B-5204-44F8-BEDF-9CCEAE695191}" type="sibTrans" cxnId="{725F7E84-D534-4DE1-AD91-7C2C11C6CDB4}">
      <dgm:prSet/>
      <dgm:spPr/>
      <dgm:t>
        <a:bodyPr/>
        <a:lstStyle/>
        <a:p>
          <a:endParaRPr lang="sl-SI"/>
        </a:p>
      </dgm:t>
    </dgm:pt>
    <dgm:pt modelId="{9BEA9657-4544-40AD-A067-D3EF964707CF}">
      <dgm:prSet phldrT="[besedilo]" custT="1"/>
      <dgm:spPr>
        <a:solidFill>
          <a:srgbClr val="FFC000"/>
        </a:solidFill>
      </dgm:spPr>
      <dgm:t>
        <a:bodyPr/>
        <a:lstStyle/>
        <a:p>
          <a:r>
            <a: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Ostani v dobri pevski kondiciji</a:t>
          </a:r>
        </a:p>
      </dgm:t>
    </dgm:pt>
    <dgm:pt modelId="{C49CCEFE-FAB6-472A-9CF7-46F611DA9E10}" type="parTrans" cxnId="{7864EBC0-76E7-405A-9531-AC87C851BFE3}">
      <dgm:prSet/>
      <dgm:spPr/>
      <dgm:t>
        <a:bodyPr/>
        <a:lstStyle/>
        <a:p>
          <a:endParaRPr lang="sl-SI"/>
        </a:p>
      </dgm:t>
    </dgm:pt>
    <dgm:pt modelId="{DB4EF0FC-C9F6-48B9-95D3-82396D4EA452}" type="sibTrans" cxnId="{7864EBC0-76E7-405A-9531-AC87C851BFE3}">
      <dgm:prSet/>
      <dgm:spPr/>
      <dgm:t>
        <a:bodyPr/>
        <a:lstStyle/>
        <a:p>
          <a:endParaRPr lang="sl-SI"/>
        </a:p>
      </dgm:t>
    </dgm:pt>
    <dgm:pt modelId="{B4D24D8A-BE21-4C48-89BA-543BA20EFE62}">
      <dgm:prSet phldrT="[besedilo]" custT="1"/>
      <dgm:spPr>
        <a:solidFill>
          <a:schemeClr val="accent2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 si odgovoren </a:t>
          </a:r>
        </a:p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svoj napredek!</a:t>
          </a:r>
          <a:endParaRPr lang="sl-SI" sz="2400" dirty="0"/>
        </a:p>
      </dgm:t>
    </dgm:pt>
    <dgm:pt modelId="{4E8A6510-003B-4E43-B881-AC37CCFDFDEC}" type="parTrans" cxnId="{97C7619D-128E-4AB4-9513-52AC7E63CF0E}">
      <dgm:prSet/>
      <dgm:spPr/>
      <dgm:t>
        <a:bodyPr/>
        <a:lstStyle/>
        <a:p>
          <a:endParaRPr lang="sl-SI"/>
        </a:p>
      </dgm:t>
    </dgm:pt>
    <dgm:pt modelId="{4F02EA94-E16F-49D6-AFA0-F94749550E8E}" type="sibTrans" cxnId="{97C7619D-128E-4AB4-9513-52AC7E63CF0E}">
      <dgm:prSet/>
      <dgm:spPr/>
      <dgm:t>
        <a:bodyPr/>
        <a:lstStyle/>
        <a:p>
          <a:endParaRPr lang="sl-SI"/>
        </a:p>
      </dgm:t>
    </dgm:pt>
    <dgm:pt modelId="{AE0A1D7B-35FC-44BF-9635-D0BA9CD020CE}">
      <dgm:prSet custT="1"/>
      <dgm:spPr>
        <a:solidFill>
          <a:srgbClr val="00B05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Prezrači svojo sobo</a:t>
          </a:r>
        </a:p>
      </dgm:t>
    </dgm:pt>
    <dgm:pt modelId="{DEFB627F-55D3-4364-B571-789EBA8D418D}" type="parTrans" cxnId="{06ED16BA-7133-4C49-A48B-4685730AC8D1}">
      <dgm:prSet/>
      <dgm:spPr/>
      <dgm:t>
        <a:bodyPr/>
        <a:lstStyle/>
        <a:p>
          <a:endParaRPr lang="sl-SI"/>
        </a:p>
      </dgm:t>
    </dgm:pt>
    <dgm:pt modelId="{718BD10A-8C78-44F4-838A-54D4233B9F1B}" type="sibTrans" cxnId="{06ED16BA-7133-4C49-A48B-4685730AC8D1}">
      <dgm:prSet/>
      <dgm:spPr/>
      <dgm:t>
        <a:bodyPr/>
        <a:lstStyle/>
        <a:p>
          <a:endParaRPr lang="sl-SI"/>
        </a:p>
      </dgm:t>
    </dgm:pt>
    <dgm:pt modelId="{670A821B-D3B1-46AE-8BA4-0AD3119DFEDB}" type="pres">
      <dgm:prSet presAssocID="{0B2CDAD5-C69D-4217-9AF0-293091629C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7C7A5EAA-2BAA-43A5-81AA-A12E8101B9A1}" type="pres">
      <dgm:prSet presAssocID="{5560027F-43A5-46BB-AE44-73F742DA47A5}" presName="node" presStyleLbl="node1" presStyleIdx="0" presStyleCnt="6" custScaleX="205612" custScaleY="90204" custRadScaleRad="95729" custRadScaleInc="87865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D3E8A3A-72D8-4FA5-91CF-458729369A81}" type="pres">
      <dgm:prSet presAssocID="{5560027F-43A5-46BB-AE44-73F742DA47A5}" presName="spNode" presStyleCnt="0"/>
      <dgm:spPr/>
    </dgm:pt>
    <dgm:pt modelId="{AE1E8101-049E-4E82-B576-7AE436D7AB42}" type="pres">
      <dgm:prSet presAssocID="{5B45848B-8CE3-4B10-8186-6EB4C6205993}" presName="sibTrans" presStyleLbl="sibTrans1D1" presStyleIdx="0" presStyleCnt="6"/>
      <dgm:spPr/>
      <dgm:t>
        <a:bodyPr/>
        <a:lstStyle/>
        <a:p>
          <a:endParaRPr lang="sl-SI"/>
        </a:p>
      </dgm:t>
    </dgm:pt>
    <dgm:pt modelId="{3936483D-383A-49E5-82A0-483E5D5361D1}" type="pres">
      <dgm:prSet presAssocID="{77A15642-BD8D-48DE-B677-BFF27F17991F}" presName="node" presStyleLbl="node1" presStyleIdx="1" presStyleCnt="6" custScaleX="160268" custScaleY="89661" custRadScaleRad="105578" custRadScaleInc="25161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E96C42D-750A-485F-B172-C199554CECDF}" type="pres">
      <dgm:prSet presAssocID="{77A15642-BD8D-48DE-B677-BFF27F17991F}" presName="spNode" presStyleCnt="0"/>
      <dgm:spPr/>
    </dgm:pt>
    <dgm:pt modelId="{2319E3D7-D435-45EE-87E8-FC17FC217AD9}" type="pres">
      <dgm:prSet presAssocID="{1B5B8F48-1555-4B04-8A7C-7893DF5599B6}" presName="sibTrans" presStyleLbl="sibTrans1D1" presStyleIdx="1" presStyleCnt="6"/>
      <dgm:spPr/>
      <dgm:t>
        <a:bodyPr/>
        <a:lstStyle/>
        <a:p>
          <a:endParaRPr lang="sl-SI"/>
        </a:p>
      </dgm:t>
    </dgm:pt>
    <dgm:pt modelId="{2838A232-CFAC-42B2-BF0D-92A9FF5BFE8A}" type="pres">
      <dgm:prSet presAssocID="{9DE8E74B-4DE5-4485-9583-5236BB8F06EA}" presName="node" presStyleLbl="node1" presStyleIdx="2" presStyleCnt="6" custScaleX="157664" custScaleY="104691" custRadScaleRad="115493" custRadScaleInc="-26597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027AC71-73C2-4013-BAAC-484735A9AA08}" type="pres">
      <dgm:prSet presAssocID="{9DE8E74B-4DE5-4485-9583-5236BB8F06EA}" presName="spNode" presStyleCnt="0"/>
      <dgm:spPr/>
    </dgm:pt>
    <dgm:pt modelId="{BDADAFFD-ECEB-4683-B895-AF2466004666}" type="pres">
      <dgm:prSet presAssocID="{AB2D7D2B-5204-44F8-BEDF-9CCEAE695191}" presName="sibTrans" presStyleLbl="sibTrans1D1" presStyleIdx="2" presStyleCnt="6"/>
      <dgm:spPr/>
      <dgm:t>
        <a:bodyPr/>
        <a:lstStyle/>
        <a:p>
          <a:endParaRPr lang="sl-SI"/>
        </a:p>
      </dgm:t>
    </dgm:pt>
    <dgm:pt modelId="{7DD3DA93-4E7B-4A5A-9C18-E13D772DE6CC}" type="pres">
      <dgm:prSet presAssocID="{AE0A1D7B-35FC-44BF-9635-D0BA9CD020CE}" presName="node" presStyleLbl="node1" presStyleIdx="3" presStyleCnt="6" custScaleX="172828" custScaleY="105598" custRadScaleRad="96478" custRadScaleInc="-87070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EE7716F-5372-444A-81B7-90ACED17BD87}" type="pres">
      <dgm:prSet presAssocID="{AE0A1D7B-35FC-44BF-9635-D0BA9CD020CE}" presName="spNode" presStyleCnt="0"/>
      <dgm:spPr/>
    </dgm:pt>
    <dgm:pt modelId="{EC853CA1-1E38-4C01-B7E0-FC4F829B80EF}" type="pres">
      <dgm:prSet presAssocID="{718BD10A-8C78-44F4-838A-54D4233B9F1B}" presName="sibTrans" presStyleLbl="sibTrans1D1" presStyleIdx="3" presStyleCnt="6"/>
      <dgm:spPr/>
      <dgm:t>
        <a:bodyPr/>
        <a:lstStyle/>
        <a:p>
          <a:endParaRPr lang="sl-SI"/>
        </a:p>
      </dgm:t>
    </dgm:pt>
    <dgm:pt modelId="{12E88997-E359-4C7F-957C-BFB778ECF14C}" type="pres">
      <dgm:prSet presAssocID="{9BEA9657-4544-40AD-A067-D3EF964707CF}" presName="node" presStyleLbl="node1" presStyleIdx="4" presStyleCnt="6" custScaleX="168493" custScaleY="102029" custRadScaleRad="118184" custRadScaleInc="29341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A925987-BF4F-48E1-BF4A-875EA9BA7C95}" type="pres">
      <dgm:prSet presAssocID="{9BEA9657-4544-40AD-A067-D3EF964707CF}" presName="spNode" presStyleCnt="0"/>
      <dgm:spPr/>
    </dgm:pt>
    <dgm:pt modelId="{66B82678-5878-4B16-BEE4-0777D19614A3}" type="pres">
      <dgm:prSet presAssocID="{DB4EF0FC-C9F6-48B9-95D3-82396D4EA452}" presName="sibTrans" presStyleLbl="sibTrans1D1" presStyleIdx="4" presStyleCnt="6"/>
      <dgm:spPr/>
      <dgm:t>
        <a:bodyPr/>
        <a:lstStyle/>
        <a:p>
          <a:endParaRPr lang="sl-SI"/>
        </a:p>
      </dgm:t>
    </dgm:pt>
    <dgm:pt modelId="{233C0124-D241-4B70-9003-637148AF3AF0}" type="pres">
      <dgm:prSet presAssocID="{B4D24D8A-BE21-4C48-89BA-543BA20EFE62}" presName="node" presStyleLbl="node1" presStyleIdx="5" presStyleCnt="6" custScaleX="165166" custScaleY="121622" custRadScaleRad="108985" custRadScaleInc="-25236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9DB049E-4AA1-4903-A977-9C73E24C4B41}" type="pres">
      <dgm:prSet presAssocID="{B4D24D8A-BE21-4C48-89BA-543BA20EFE62}" presName="spNode" presStyleCnt="0"/>
      <dgm:spPr/>
    </dgm:pt>
    <dgm:pt modelId="{41CA0F63-0D4D-4673-8B73-28DA800EC6A4}" type="pres">
      <dgm:prSet presAssocID="{4F02EA94-E16F-49D6-AFA0-F94749550E8E}" presName="sibTrans" presStyleLbl="sibTrans1D1" presStyleIdx="5" presStyleCnt="6"/>
      <dgm:spPr/>
      <dgm:t>
        <a:bodyPr/>
        <a:lstStyle/>
        <a:p>
          <a:endParaRPr lang="sl-SI"/>
        </a:p>
      </dgm:t>
    </dgm:pt>
  </dgm:ptLst>
  <dgm:cxnLst>
    <dgm:cxn modelId="{1CE8E7EA-C257-4286-BF85-D644CD7982FC}" type="presOf" srcId="{77A15642-BD8D-48DE-B677-BFF27F17991F}" destId="{3936483D-383A-49E5-82A0-483E5D5361D1}" srcOrd="0" destOrd="0" presId="urn:microsoft.com/office/officeart/2005/8/layout/cycle6"/>
    <dgm:cxn modelId="{01B49E7D-C11B-4201-8570-40923372B69B}" type="presOf" srcId="{9DE8E74B-4DE5-4485-9583-5236BB8F06EA}" destId="{2838A232-CFAC-42B2-BF0D-92A9FF5BFE8A}" srcOrd="0" destOrd="0" presId="urn:microsoft.com/office/officeart/2005/8/layout/cycle6"/>
    <dgm:cxn modelId="{06ED16BA-7133-4C49-A48B-4685730AC8D1}" srcId="{0B2CDAD5-C69D-4217-9AF0-293091629C6C}" destId="{AE0A1D7B-35FC-44BF-9635-D0BA9CD020CE}" srcOrd="3" destOrd="0" parTransId="{DEFB627F-55D3-4364-B571-789EBA8D418D}" sibTransId="{718BD10A-8C78-44F4-838A-54D4233B9F1B}"/>
    <dgm:cxn modelId="{7C2CD9E6-9237-494D-A5D5-69D7B877DE93}" type="presOf" srcId="{4F02EA94-E16F-49D6-AFA0-F94749550E8E}" destId="{41CA0F63-0D4D-4673-8B73-28DA800EC6A4}" srcOrd="0" destOrd="0" presId="urn:microsoft.com/office/officeart/2005/8/layout/cycle6"/>
    <dgm:cxn modelId="{A1E5407E-8855-468D-84F2-957CCF51722F}" type="presOf" srcId="{5560027F-43A5-46BB-AE44-73F742DA47A5}" destId="{7C7A5EAA-2BAA-43A5-81AA-A12E8101B9A1}" srcOrd="0" destOrd="0" presId="urn:microsoft.com/office/officeart/2005/8/layout/cycle6"/>
    <dgm:cxn modelId="{D4F0DE22-781F-4852-9813-A563D3B50B92}" type="presOf" srcId="{0B2CDAD5-C69D-4217-9AF0-293091629C6C}" destId="{670A821B-D3B1-46AE-8BA4-0AD3119DFEDB}" srcOrd="0" destOrd="0" presId="urn:microsoft.com/office/officeart/2005/8/layout/cycle6"/>
    <dgm:cxn modelId="{77EF37FB-CB32-4FD9-A17D-84CFD34870B6}" type="presOf" srcId="{5B45848B-8CE3-4B10-8186-6EB4C6205993}" destId="{AE1E8101-049E-4E82-B576-7AE436D7AB42}" srcOrd="0" destOrd="0" presId="urn:microsoft.com/office/officeart/2005/8/layout/cycle6"/>
    <dgm:cxn modelId="{B2FA4A77-F3BE-4C96-8FCD-8B61817E7CE7}" srcId="{0B2CDAD5-C69D-4217-9AF0-293091629C6C}" destId="{77A15642-BD8D-48DE-B677-BFF27F17991F}" srcOrd="1" destOrd="0" parTransId="{817FCE57-C2AE-4100-9A0F-E31A881909B4}" sibTransId="{1B5B8F48-1555-4B04-8A7C-7893DF5599B6}"/>
    <dgm:cxn modelId="{7864EBC0-76E7-405A-9531-AC87C851BFE3}" srcId="{0B2CDAD5-C69D-4217-9AF0-293091629C6C}" destId="{9BEA9657-4544-40AD-A067-D3EF964707CF}" srcOrd="4" destOrd="0" parTransId="{C49CCEFE-FAB6-472A-9CF7-46F611DA9E10}" sibTransId="{DB4EF0FC-C9F6-48B9-95D3-82396D4EA452}"/>
    <dgm:cxn modelId="{97C7619D-128E-4AB4-9513-52AC7E63CF0E}" srcId="{0B2CDAD5-C69D-4217-9AF0-293091629C6C}" destId="{B4D24D8A-BE21-4C48-89BA-543BA20EFE62}" srcOrd="5" destOrd="0" parTransId="{4E8A6510-003B-4E43-B881-AC37CCFDFDEC}" sibTransId="{4F02EA94-E16F-49D6-AFA0-F94749550E8E}"/>
    <dgm:cxn modelId="{F46F2BC9-D2DF-46D4-8935-CF3D2CE479B8}" type="presOf" srcId="{AE0A1D7B-35FC-44BF-9635-D0BA9CD020CE}" destId="{7DD3DA93-4E7B-4A5A-9C18-E13D772DE6CC}" srcOrd="0" destOrd="0" presId="urn:microsoft.com/office/officeart/2005/8/layout/cycle6"/>
    <dgm:cxn modelId="{78358433-1F63-45A6-8C4A-BDFADA2F9B29}" type="presOf" srcId="{718BD10A-8C78-44F4-838A-54D4233B9F1B}" destId="{EC853CA1-1E38-4C01-B7E0-FC4F829B80EF}" srcOrd="0" destOrd="0" presId="urn:microsoft.com/office/officeart/2005/8/layout/cycle6"/>
    <dgm:cxn modelId="{F25A2909-688E-4BC7-A505-BD54B3E1F1B2}" type="presOf" srcId="{1B5B8F48-1555-4B04-8A7C-7893DF5599B6}" destId="{2319E3D7-D435-45EE-87E8-FC17FC217AD9}" srcOrd="0" destOrd="0" presId="urn:microsoft.com/office/officeart/2005/8/layout/cycle6"/>
    <dgm:cxn modelId="{05F2234C-6749-460E-B6D0-36BB72C7CB33}" type="presOf" srcId="{AB2D7D2B-5204-44F8-BEDF-9CCEAE695191}" destId="{BDADAFFD-ECEB-4683-B895-AF2466004666}" srcOrd="0" destOrd="0" presId="urn:microsoft.com/office/officeart/2005/8/layout/cycle6"/>
    <dgm:cxn modelId="{E7C105AC-CFD7-450E-83BE-40FA1FF7B73D}" type="presOf" srcId="{9BEA9657-4544-40AD-A067-D3EF964707CF}" destId="{12E88997-E359-4C7F-957C-BFB778ECF14C}" srcOrd="0" destOrd="0" presId="urn:microsoft.com/office/officeart/2005/8/layout/cycle6"/>
    <dgm:cxn modelId="{35F1D861-3845-4CAE-8A54-F8F129897A18}" type="presOf" srcId="{B4D24D8A-BE21-4C48-89BA-543BA20EFE62}" destId="{233C0124-D241-4B70-9003-637148AF3AF0}" srcOrd="0" destOrd="0" presId="urn:microsoft.com/office/officeart/2005/8/layout/cycle6"/>
    <dgm:cxn modelId="{6253D68C-7D32-4266-BA4A-F3ECE544E591}" type="presOf" srcId="{DB4EF0FC-C9F6-48B9-95D3-82396D4EA452}" destId="{66B82678-5878-4B16-BEE4-0777D19614A3}" srcOrd="0" destOrd="0" presId="urn:microsoft.com/office/officeart/2005/8/layout/cycle6"/>
    <dgm:cxn modelId="{725F7E84-D534-4DE1-AD91-7C2C11C6CDB4}" srcId="{0B2CDAD5-C69D-4217-9AF0-293091629C6C}" destId="{9DE8E74B-4DE5-4485-9583-5236BB8F06EA}" srcOrd="2" destOrd="0" parTransId="{E1FC78A6-CDEA-495C-B90D-871EEBE5AFF4}" sibTransId="{AB2D7D2B-5204-44F8-BEDF-9CCEAE695191}"/>
    <dgm:cxn modelId="{60B67CEF-A272-42CB-8E38-514F0D30896E}" srcId="{0B2CDAD5-C69D-4217-9AF0-293091629C6C}" destId="{5560027F-43A5-46BB-AE44-73F742DA47A5}" srcOrd="0" destOrd="0" parTransId="{3EA7E6F4-2CBB-4237-9E7A-14BD03EE41CF}" sibTransId="{5B45848B-8CE3-4B10-8186-6EB4C6205993}"/>
    <dgm:cxn modelId="{66410232-E99E-4E2B-9F23-548A22AE7401}" type="presParOf" srcId="{670A821B-D3B1-46AE-8BA4-0AD3119DFEDB}" destId="{7C7A5EAA-2BAA-43A5-81AA-A12E8101B9A1}" srcOrd="0" destOrd="0" presId="urn:microsoft.com/office/officeart/2005/8/layout/cycle6"/>
    <dgm:cxn modelId="{4C9EB8AC-C948-4FFD-B1A7-B0D37C63F6E3}" type="presParOf" srcId="{670A821B-D3B1-46AE-8BA4-0AD3119DFEDB}" destId="{3D3E8A3A-72D8-4FA5-91CF-458729369A81}" srcOrd="1" destOrd="0" presId="urn:microsoft.com/office/officeart/2005/8/layout/cycle6"/>
    <dgm:cxn modelId="{0341711F-BD19-499C-B2B5-91E1E5A22AF1}" type="presParOf" srcId="{670A821B-D3B1-46AE-8BA4-0AD3119DFEDB}" destId="{AE1E8101-049E-4E82-B576-7AE436D7AB42}" srcOrd="2" destOrd="0" presId="urn:microsoft.com/office/officeart/2005/8/layout/cycle6"/>
    <dgm:cxn modelId="{1839E1AA-2A17-448D-B0B1-A73E2372F5E5}" type="presParOf" srcId="{670A821B-D3B1-46AE-8BA4-0AD3119DFEDB}" destId="{3936483D-383A-49E5-82A0-483E5D5361D1}" srcOrd="3" destOrd="0" presId="urn:microsoft.com/office/officeart/2005/8/layout/cycle6"/>
    <dgm:cxn modelId="{7722E76F-9CFE-4BB8-84D8-92D8E575C93A}" type="presParOf" srcId="{670A821B-D3B1-46AE-8BA4-0AD3119DFEDB}" destId="{CE96C42D-750A-485F-B172-C199554CECDF}" srcOrd="4" destOrd="0" presId="urn:microsoft.com/office/officeart/2005/8/layout/cycle6"/>
    <dgm:cxn modelId="{CE7389ED-8637-49DE-9D18-17A2D969EEAD}" type="presParOf" srcId="{670A821B-D3B1-46AE-8BA4-0AD3119DFEDB}" destId="{2319E3D7-D435-45EE-87E8-FC17FC217AD9}" srcOrd="5" destOrd="0" presId="urn:microsoft.com/office/officeart/2005/8/layout/cycle6"/>
    <dgm:cxn modelId="{934B1533-4F76-4628-9D33-A31DEBED7928}" type="presParOf" srcId="{670A821B-D3B1-46AE-8BA4-0AD3119DFEDB}" destId="{2838A232-CFAC-42B2-BF0D-92A9FF5BFE8A}" srcOrd="6" destOrd="0" presId="urn:microsoft.com/office/officeart/2005/8/layout/cycle6"/>
    <dgm:cxn modelId="{939D974F-0CF2-4C68-844F-1DD0CD83B0A0}" type="presParOf" srcId="{670A821B-D3B1-46AE-8BA4-0AD3119DFEDB}" destId="{6027AC71-73C2-4013-BAAC-484735A9AA08}" srcOrd="7" destOrd="0" presId="urn:microsoft.com/office/officeart/2005/8/layout/cycle6"/>
    <dgm:cxn modelId="{C3E81FE3-7826-4E07-8C3F-951AFE3CCEC7}" type="presParOf" srcId="{670A821B-D3B1-46AE-8BA4-0AD3119DFEDB}" destId="{BDADAFFD-ECEB-4683-B895-AF2466004666}" srcOrd="8" destOrd="0" presId="urn:microsoft.com/office/officeart/2005/8/layout/cycle6"/>
    <dgm:cxn modelId="{2EC2B113-FC8F-4EF9-B3FA-2A09A533FBE2}" type="presParOf" srcId="{670A821B-D3B1-46AE-8BA4-0AD3119DFEDB}" destId="{7DD3DA93-4E7B-4A5A-9C18-E13D772DE6CC}" srcOrd="9" destOrd="0" presId="urn:microsoft.com/office/officeart/2005/8/layout/cycle6"/>
    <dgm:cxn modelId="{9D4D3942-73B8-473C-872C-BFE9C1E07832}" type="presParOf" srcId="{670A821B-D3B1-46AE-8BA4-0AD3119DFEDB}" destId="{CEE7716F-5372-444A-81B7-90ACED17BD87}" srcOrd="10" destOrd="0" presId="urn:microsoft.com/office/officeart/2005/8/layout/cycle6"/>
    <dgm:cxn modelId="{1E291F21-EF54-4F62-B5AC-2415EC0D38A9}" type="presParOf" srcId="{670A821B-D3B1-46AE-8BA4-0AD3119DFEDB}" destId="{EC853CA1-1E38-4C01-B7E0-FC4F829B80EF}" srcOrd="11" destOrd="0" presId="urn:microsoft.com/office/officeart/2005/8/layout/cycle6"/>
    <dgm:cxn modelId="{256956A1-D413-417D-A7D8-4FFF2438F149}" type="presParOf" srcId="{670A821B-D3B1-46AE-8BA4-0AD3119DFEDB}" destId="{12E88997-E359-4C7F-957C-BFB778ECF14C}" srcOrd="12" destOrd="0" presId="urn:microsoft.com/office/officeart/2005/8/layout/cycle6"/>
    <dgm:cxn modelId="{91E605C7-C976-4AF1-9914-19DF993B4967}" type="presParOf" srcId="{670A821B-D3B1-46AE-8BA4-0AD3119DFEDB}" destId="{1A925987-BF4F-48E1-BF4A-875EA9BA7C95}" srcOrd="13" destOrd="0" presId="urn:microsoft.com/office/officeart/2005/8/layout/cycle6"/>
    <dgm:cxn modelId="{FF2A1234-AC42-41BB-A922-4536ADC87E97}" type="presParOf" srcId="{670A821B-D3B1-46AE-8BA4-0AD3119DFEDB}" destId="{66B82678-5878-4B16-BEE4-0777D19614A3}" srcOrd="14" destOrd="0" presId="urn:microsoft.com/office/officeart/2005/8/layout/cycle6"/>
    <dgm:cxn modelId="{5BFA4A95-108D-4F00-847E-607816D8D755}" type="presParOf" srcId="{670A821B-D3B1-46AE-8BA4-0AD3119DFEDB}" destId="{233C0124-D241-4B70-9003-637148AF3AF0}" srcOrd="15" destOrd="0" presId="urn:microsoft.com/office/officeart/2005/8/layout/cycle6"/>
    <dgm:cxn modelId="{1109E990-45D5-4BAE-8258-6669E8AF38BF}" type="presParOf" srcId="{670A821B-D3B1-46AE-8BA4-0AD3119DFEDB}" destId="{69DB049E-4AA1-4903-A977-9C73E24C4B41}" srcOrd="16" destOrd="0" presId="urn:microsoft.com/office/officeart/2005/8/layout/cycle6"/>
    <dgm:cxn modelId="{4E66B18C-552A-46A5-AEC2-21AC1EEF81F5}" type="presParOf" srcId="{670A821B-D3B1-46AE-8BA4-0AD3119DFEDB}" destId="{41CA0F63-0D4D-4673-8B73-28DA800EC6A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A5EAA-2BAA-43A5-81AA-A12E8101B9A1}">
      <dsp:nvSpPr>
        <dsp:cNvPr id="0" name=""/>
        <dsp:cNvSpPr/>
      </dsp:nvSpPr>
      <dsp:spPr>
        <a:xfrm>
          <a:off x="2669466" y="5292595"/>
          <a:ext cx="3625662" cy="1033898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Spomni se navodil iz pevskih vaj in začni z </a:t>
          </a:r>
          <a:r>
            <a:rPr lang="sl-SI" sz="2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upevanjem</a:t>
          </a:r>
          <a:endParaRPr lang="sl-SI" sz="2400" kern="1200" dirty="0"/>
        </a:p>
      </dsp:txBody>
      <dsp:txXfrm>
        <a:off x="2719937" y="5343066"/>
        <a:ext cx="3524720" cy="932956"/>
      </dsp:txXfrm>
    </dsp:sp>
    <dsp:sp modelId="{AE1E8101-049E-4E82-B576-7AE436D7AB42}">
      <dsp:nvSpPr>
        <dsp:cNvPr id="0" name=""/>
        <dsp:cNvSpPr/>
      </dsp:nvSpPr>
      <dsp:spPr>
        <a:xfrm>
          <a:off x="4453535" y="4546645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844100" y="738839"/>
              </a:moveTo>
              <a:arcTo wR="2699770" hR="2699770" stAng="13594789" swAng="12965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6483D-383A-49E5-82A0-483E5D5361D1}">
      <dsp:nvSpPr>
        <dsp:cNvPr id="0" name=""/>
        <dsp:cNvSpPr/>
      </dsp:nvSpPr>
      <dsp:spPr>
        <a:xfrm>
          <a:off x="5549775" y="3708409"/>
          <a:ext cx="2826088" cy="102767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Marsikaj lahko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spremeniš!</a:t>
          </a:r>
          <a:endParaRPr lang="sl-SI" sz="2400" kern="1200" dirty="0"/>
        </a:p>
      </dsp:txBody>
      <dsp:txXfrm>
        <a:off x="5599942" y="3758576"/>
        <a:ext cx="2725754" cy="927341"/>
      </dsp:txXfrm>
    </dsp:sp>
    <dsp:sp modelId="{2319E3D7-D435-45EE-87E8-FC17FC217AD9}">
      <dsp:nvSpPr>
        <dsp:cNvPr id="0" name=""/>
        <dsp:cNvSpPr/>
      </dsp:nvSpPr>
      <dsp:spPr>
        <a:xfrm>
          <a:off x="6165680" y="408952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525676" y="4300418"/>
              </a:moveTo>
              <a:arcTo wR="2699770" hR="2699770" stAng="8618288" swAng="44883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8A232-CFAC-42B2-BF0D-92A9FF5BFE8A}">
      <dsp:nvSpPr>
        <dsp:cNvPr id="0" name=""/>
        <dsp:cNvSpPr/>
      </dsp:nvSpPr>
      <dsp:spPr>
        <a:xfrm>
          <a:off x="5727117" y="1404161"/>
          <a:ext cx="2780170" cy="119994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Predihaj svoja pljuča</a:t>
          </a:r>
          <a:endParaRPr lang="sl-SI" sz="2400" kern="1200" dirty="0"/>
        </a:p>
      </dsp:txBody>
      <dsp:txXfrm>
        <a:off x="5785693" y="1462737"/>
        <a:ext cx="2663018" cy="1082793"/>
      </dsp:txXfrm>
    </dsp:sp>
    <dsp:sp modelId="{BDADAFFD-ECEB-4683-B895-AF2466004666}">
      <dsp:nvSpPr>
        <dsp:cNvPr id="0" name=""/>
        <dsp:cNvSpPr/>
      </dsp:nvSpPr>
      <dsp:spPr>
        <a:xfrm>
          <a:off x="2984458" y="-2252738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4286422" y="4884099"/>
              </a:moveTo>
              <a:arcTo wR="2699770" hR="2699770" stAng="3240367" swAng="68551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3DA93-4E7B-4A5A-9C18-E13D772DE6CC}">
      <dsp:nvSpPr>
        <dsp:cNvPr id="0" name=""/>
        <dsp:cNvSpPr/>
      </dsp:nvSpPr>
      <dsp:spPr>
        <a:xfrm>
          <a:off x="3031999" y="36003"/>
          <a:ext cx="3047565" cy="121034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Prezrači svojo sobo</a:t>
          </a:r>
        </a:p>
      </dsp:txBody>
      <dsp:txXfrm>
        <a:off x="3091083" y="95087"/>
        <a:ext cx="2929397" cy="1092173"/>
      </dsp:txXfrm>
    </dsp:sp>
    <dsp:sp modelId="{EC853CA1-1E38-4C01-B7E0-FC4F829B80EF}">
      <dsp:nvSpPr>
        <dsp:cNvPr id="0" name=""/>
        <dsp:cNvSpPr/>
      </dsp:nvSpPr>
      <dsp:spPr>
        <a:xfrm>
          <a:off x="653745" y="-2097653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5309566" y="3390944"/>
              </a:moveTo>
              <a:arcTo wR="2699770" hR="2699770" stAng="890015" swAng="75337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88997-E359-4C7F-957C-BFB778ECF14C}">
      <dsp:nvSpPr>
        <dsp:cNvPr id="0" name=""/>
        <dsp:cNvSpPr/>
      </dsp:nvSpPr>
      <dsp:spPr>
        <a:xfrm>
          <a:off x="5173" y="1116128"/>
          <a:ext cx="2971123" cy="116943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Ostani v dobri pevski kondiciji</a:t>
          </a:r>
        </a:p>
      </dsp:txBody>
      <dsp:txXfrm>
        <a:off x="62260" y="1173215"/>
        <a:ext cx="2856949" cy="1055260"/>
      </dsp:txXfrm>
    </dsp:sp>
    <dsp:sp modelId="{66B82678-5878-4B16-BEE4-0777D19614A3}">
      <dsp:nvSpPr>
        <dsp:cNvPr id="0" name=""/>
        <dsp:cNvSpPr/>
      </dsp:nvSpPr>
      <dsp:spPr>
        <a:xfrm>
          <a:off x="-2692114" y="340053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4621198" y="803228"/>
              </a:moveTo>
              <a:arcTo wR="2699770" hR="2699770" stAng="18922408" swAng="53459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C0124-D241-4B70-9003-637148AF3AF0}">
      <dsp:nvSpPr>
        <dsp:cNvPr id="0" name=""/>
        <dsp:cNvSpPr/>
      </dsp:nvSpPr>
      <dsp:spPr>
        <a:xfrm>
          <a:off x="77180" y="3564392"/>
          <a:ext cx="2912457" cy="139400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 si odgovoren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svoj napredek!</a:t>
          </a:r>
          <a:endParaRPr lang="sl-SI" sz="2400" kern="1200" dirty="0"/>
        </a:p>
      </dsp:txBody>
      <dsp:txXfrm>
        <a:off x="145230" y="3632442"/>
        <a:ext cx="2776357" cy="1257905"/>
      </dsp:txXfrm>
    </dsp:sp>
    <dsp:sp modelId="{41CA0F63-0D4D-4673-8B73-28DA800EC6A4}">
      <dsp:nvSpPr>
        <dsp:cNvPr id="0" name=""/>
        <dsp:cNvSpPr/>
      </dsp:nvSpPr>
      <dsp:spPr>
        <a:xfrm>
          <a:off x="-764196" y="4794817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3631993" y="166053"/>
              </a:moveTo>
              <a:arcTo wR="2699770" hR="2699770" stAng="17411996" swAng="8999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F8C7-4AA7-401A-905E-0741925303E9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70D3C-F8EA-4138-969D-49778EF5B7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030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560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721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571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891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914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614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223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939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872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215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372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A1FAE-D15C-40C5-AEF9-755AA65B8057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293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8D9DD8E-7A71-4857-8132-2039A42551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4561" y="332656"/>
            <a:ext cx="3481659" cy="4013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F630660-B908-457A-BBF0-B595DAE3A486}"/>
              </a:ext>
            </a:extLst>
          </p:cNvPr>
          <p:cNvSpPr txBox="1"/>
          <p:nvPr/>
        </p:nvSpPr>
        <p:spPr>
          <a:xfrm>
            <a:off x="3851920" y="1772816"/>
            <a:ext cx="496855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Poskrbimo,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bo naše petje LEPO,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 LEPŠE,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NAJLEPŠE …</a:t>
            </a:r>
          </a:p>
          <a:p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Pomembneje od tega,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pojemo je, KAKO zapojemo. </a:t>
            </a:r>
          </a:p>
          <a:p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Veliko veselja pri petju vam želim!</a:t>
            </a:r>
          </a:p>
          <a:p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Katja Gruber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4E3C133-6888-468E-9CEF-7979032A7A3F}"/>
              </a:ext>
            </a:extLst>
          </p:cNvPr>
          <p:cNvSpPr txBox="1"/>
          <p:nvPr/>
        </p:nvSpPr>
        <p:spPr>
          <a:xfrm>
            <a:off x="3851920" y="548680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Gradivo, namenjeno pevcem </a:t>
            </a:r>
          </a:p>
          <a:p>
            <a:r>
              <a:rPr lang="sl-SI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osnovošolskih</a:t>
            </a:r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zborov za domače delo </a:t>
            </a:r>
          </a:p>
          <a:p>
            <a:endParaRPr lang="sl-SI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endParaRPr lang="sl-SI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5A34FE9A-FDC7-4C55-BA37-7D7D95AABE3F}"/>
              </a:ext>
            </a:extLst>
          </p:cNvPr>
          <p:cNvSpPr/>
          <p:nvPr/>
        </p:nvSpPr>
        <p:spPr>
          <a:xfrm>
            <a:off x="3851349" y="6259191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pripravila Katja Gruber, 16. 3. 2020</a:t>
            </a:r>
          </a:p>
          <a:p>
            <a:r>
              <a:rPr lang="sl-SI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povzeto po zbirkah Katjina </a:t>
            </a:r>
            <a:r>
              <a:rPr lang="sl-SI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upevalnica</a:t>
            </a:r>
            <a:endParaRPr lang="sl-SI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577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F9FE7D1-3E41-4DD3-9AC7-51E7CCF3A0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6" t="23540" r="31100" b="37400"/>
          <a:stretch/>
        </p:blipFill>
        <p:spPr>
          <a:xfrm>
            <a:off x="5182" y="692696"/>
            <a:ext cx="8877889" cy="3528392"/>
          </a:xfrm>
          <a:prstGeom prst="rect">
            <a:avLst/>
          </a:prstGeom>
        </p:spPr>
      </p:pic>
      <p:pic>
        <p:nvPicPr>
          <p:cNvPr id="5" name="3_Vokaliza v oktavi">
            <a:hlinkClick r:id="" action="ppaction://media"/>
            <a:extLst>
              <a:ext uri="{FF2B5EF4-FFF2-40B4-BE49-F238E27FC236}">
                <a16:creationId xmlns:a16="http://schemas.microsoft.com/office/drawing/2014/main" id="{EECF2EE9-BE25-4271-AAFF-9D77F878E6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42210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4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7CA925A-9ECD-455B-9B73-485CBDE33D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77" t="39898" r="31175" b="36163"/>
          <a:stretch/>
        </p:blipFill>
        <p:spPr>
          <a:xfrm>
            <a:off x="5753" y="836712"/>
            <a:ext cx="9217024" cy="2304256"/>
          </a:xfrm>
          <a:prstGeom prst="rect">
            <a:avLst/>
          </a:prstGeom>
        </p:spPr>
      </p:pic>
      <p:pic>
        <p:nvPicPr>
          <p:cNvPr id="4" name="4_Poskočna vokaliza">
            <a:hlinkClick r:id="" action="ppaction://media"/>
            <a:extLst>
              <a:ext uri="{FF2B5EF4-FFF2-40B4-BE49-F238E27FC236}">
                <a16:creationId xmlns:a16="http://schemas.microsoft.com/office/drawing/2014/main" id="{AE37EF8D-9FD8-45EE-AE90-A08997C07B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37244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8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6385468-B07B-4664-946A-42CE12EB04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20" t="41672" r="31101" b="37400"/>
          <a:stretch/>
        </p:blipFill>
        <p:spPr>
          <a:xfrm>
            <a:off x="-19879" y="1574406"/>
            <a:ext cx="9163879" cy="1946399"/>
          </a:xfrm>
          <a:prstGeom prst="rect">
            <a:avLst/>
          </a:prstGeom>
        </p:spPr>
      </p:pic>
      <p:pic>
        <p:nvPicPr>
          <p:cNvPr id="3" name="5_Poskakujoči kanon 2">
            <a:hlinkClick r:id="" action="ppaction://media"/>
            <a:extLst>
              <a:ext uri="{FF2B5EF4-FFF2-40B4-BE49-F238E27FC236}">
                <a16:creationId xmlns:a16="http://schemas.microsoft.com/office/drawing/2014/main" id="{2D79ABFD-A54E-4795-97C0-A9BF499158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41490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B4D6DEE-284B-402D-BC29-E290D21A15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6" t="7709" r="32675" b="55874"/>
          <a:stretch/>
        </p:blipFill>
        <p:spPr>
          <a:xfrm>
            <a:off x="179512" y="1023869"/>
            <a:ext cx="8561764" cy="2794037"/>
          </a:xfrm>
          <a:prstGeom prst="rect">
            <a:avLst/>
          </a:prstGeom>
        </p:spPr>
      </p:pic>
      <p:pic>
        <p:nvPicPr>
          <p:cNvPr id="2" name="6_Sonce gre 3">
            <a:hlinkClick r:id="" action="ppaction://media"/>
            <a:extLst>
              <a:ext uri="{FF2B5EF4-FFF2-40B4-BE49-F238E27FC236}">
                <a16:creationId xmlns:a16="http://schemas.microsoft.com/office/drawing/2014/main" id="{B419A798-0016-469A-94C0-A87136DA9C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44371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DF6A235-4047-4186-94C5-B2CA3D632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251" t="19968" r="31625" b="10065"/>
          <a:stretch/>
        </p:blipFill>
        <p:spPr>
          <a:xfrm>
            <a:off x="971600" y="1124744"/>
            <a:ext cx="6768752" cy="3976667"/>
          </a:xfrm>
          <a:prstGeom prst="rect">
            <a:avLst/>
          </a:prstGeom>
        </p:spPr>
      </p:pic>
      <p:pic>
        <p:nvPicPr>
          <p:cNvPr id="2" name="7_Priletela">
            <a:hlinkClick r:id="" action="ppaction://media"/>
            <a:extLst>
              <a:ext uri="{FF2B5EF4-FFF2-40B4-BE49-F238E27FC236}">
                <a16:creationId xmlns:a16="http://schemas.microsoft.com/office/drawing/2014/main" id="{8163A5F8-734E-43C9-8315-E94534893D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8224" y="54895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2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B042B9F2-71D9-4914-AFF4-9709747410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099532"/>
              </p:ext>
            </p:extLst>
          </p:nvPr>
        </p:nvGraphicFramePr>
        <p:xfrm>
          <a:off x="318356" y="152636"/>
          <a:ext cx="850728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a 4">
            <a:extLst>
              <a:ext uri="{FF2B5EF4-FFF2-40B4-BE49-F238E27FC236}">
                <a16:creationId xmlns:a16="http://schemas.microsoft.com/office/drawing/2014/main" id="{524CDDCA-56EE-46B2-ADB7-5E1A8A934C49}"/>
              </a:ext>
            </a:extLst>
          </p:cNvPr>
          <p:cNvSpPr/>
          <p:nvPr/>
        </p:nvSpPr>
        <p:spPr>
          <a:xfrm>
            <a:off x="2987824" y="2348880"/>
            <a:ext cx="316835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l-SI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Upevaj</a:t>
            </a:r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doma </a:t>
            </a:r>
          </a:p>
          <a:p>
            <a:pPr lvl="0"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svoji sobi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99893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vezana slika">
            <a:extLst>
              <a:ext uri="{FF2B5EF4-FFF2-40B4-BE49-F238E27FC236}">
                <a16:creationId xmlns:a16="http://schemas.microsoft.com/office/drawing/2014/main" id="{597103B9-82AC-4971-9D01-54737386F4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27" y="1091645"/>
            <a:ext cx="5402745" cy="567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7DA2591-8C22-49EF-B3D8-7B89AA40399E}"/>
              </a:ext>
            </a:extLst>
          </p:cNvPr>
          <p:cNvSpPr txBox="1"/>
          <p:nvPr/>
        </p:nvSpPr>
        <p:spPr>
          <a:xfrm>
            <a:off x="2159517" y="260648"/>
            <a:ext cx="4824975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Spomni se, kaj vse sodeluje pri petju</a:t>
            </a:r>
          </a:p>
        </p:txBody>
      </p:sp>
    </p:spTree>
    <p:extLst>
      <p:ext uri="{BB962C8B-B14F-4D97-AF65-F5344CB8AC3E}">
        <p14:creationId xmlns:p14="http://schemas.microsoft.com/office/powerpoint/2010/main" val="255895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GLA_VOKALNA TEHNIKA, S. Ivačič, SKRIPTA, nov. 2009.pdf (SECURED)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3" t="20045" r="17000" b="16195"/>
          <a:stretch/>
        </p:blipFill>
        <p:spPr>
          <a:xfrm>
            <a:off x="1691680" y="1700808"/>
            <a:ext cx="5400600" cy="455783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D43FC4D-F9D8-4E96-83B5-19F4FF485A49}"/>
              </a:ext>
            </a:extLst>
          </p:cNvPr>
          <p:cNvSpPr txBox="1"/>
          <p:nvPr/>
        </p:nvSpPr>
        <p:spPr>
          <a:xfrm>
            <a:off x="1455715" y="260648"/>
            <a:ext cx="6232604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pozabi na pravilno preponsko dihanje,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kjer se pri vdihu prepona kot trampolin poniža,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izdihu pa se vrne nazaj v prvotno lego.</a:t>
            </a:r>
          </a:p>
        </p:txBody>
      </p:sp>
      <p:pic>
        <p:nvPicPr>
          <p:cNvPr id="5" name="Slika 4" descr="GLA_VOKALNA TEHNIKA, S. Ivačič, SKRIPTA, nov. 2009.pdf (SECURED) - Adobe Reader">
            <a:extLst>
              <a:ext uri="{FF2B5EF4-FFF2-40B4-BE49-F238E27FC236}">
                <a16:creationId xmlns:a16="http://schemas.microsoft.com/office/drawing/2014/main" id="{58C02A4A-D4CD-4E36-9C41-EB7DCC9DE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7" t="63360" r="46307" b="19516"/>
          <a:stretch/>
        </p:blipFill>
        <p:spPr>
          <a:xfrm>
            <a:off x="2123728" y="4149080"/>
            <a:ext cx="165618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6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GLA_VOKALNA TEHNIKA, S. Ivačič, SKRIPTA, nov. 2009.pdf (SECURED)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4" t="21489" r="7571" b="4647"/>
          <a:stretch/>
        </p:blipFill>
        <p:spPr>
          <a:xfrm>
            <a:off x="179512" y="1566349"/>
            <a:ext cx="4942868" cy="3630288"/>
          </a:xfrm>
          <a:prstGeom prst="rect">
            <a:avLst/>
          </a:prstGeom>
        </p:spPr>
      </p:pic>
      <p:pic>
        <p:nvPicPr>
          <p:cNvPr id="4" name="Picture 2" descr="Povezana slika">
            <a:extLst>
              <a:ext uri="{FF2B5EF4-FFF2-40B4-BE49-F238E27FC236}">
                <a16:creationId xmlns:a16="http://schemas.microsoft.com/office/drawing/2014/main" id="{5A067BFB-7231-4BE4-9EC0-027610C7C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793783" cy="338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17F6056-6C82-4A04-A81A-F290883F6288}"/>
              </a:ext>
            </a:extLst>
          </p:cNvPr>
          <p:cNvSpPr txBox="1"/>
          <p:nvPr/>
        </p:nvSpPr>
        <p:spPr>
          <a:xfrm>
            <a:off x="1619672" y="548680"/>
            <a:ext cx="62286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Pomen večanja ustne votline pri petju</a:t>
            </a:r>
          </a:p>
        </p:txBody>
      </p:sp>
    </p:spTree>
    <p:extLst>
      <p:ext uri="{BB962C8B-B14F-4D97-AF65-F5344CB8AC3E}">
        <p14:creationId xmlns:p14="http://schemas.microsoft.com/office/powerpoint/2010/main" val="35949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Finale 2009 - [Upevalna F, s, š.mus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39290" r="9223" b="42527"/>
          <a:stretch/>
        </p:blipFill>
        <p:spPr>
          <a:xfrm>
            <a:off x="467544" y="4653136"/>
            <a:ext cx="8399800" cy="1224136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32056" y="1333507"/>
            <a:ext cx="7584359" cy="31085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sprostitvene vaje za vrat, ramena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za čeljust, ustnice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sprostitev obraznih mišic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zehanje (mehko nebo)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„polnjenje vreče“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začutiti moč v preponi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ponavljajoče govorno-ritmične vaje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152763D-9D8E-47C7-ACAC-CD1719F11647}"/>
              </a:ext>
            </a:extLst>
          </p:cNvPr>
          <p:cNvSpPr txBox="1"/>
          <p:nvPr/>
        </p:nvSpPr>
        <p:spPr>
          <a:xfrm>
            <a:off x="732056" y="260648"/>
            <a:ext cx="70082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PA ZAČNIMO Z VAJAMI!</a:t>
            </a:r>
            <a:r>
              <a:rPr lang="sl-SI" dirty="0"/>
              <a:t> </a:t>
            </a:r>
            <a:br>
              <a:rPr lang="sl-SI" dirty="0"/>
            </a:br>
            <a:r>
              <a:rPr lang="sl-SI" dirty="0"/>
              <a:t>(izvedi sprostitvene vaje, ki jih delate na vajah tvojega zbora)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04429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BA5A6ED-FC86-4DBA-B16E-938B92768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1683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/>
              <a:t>V nadaljevanju vsako vajo zapoj večkrat, </a:t>
            </a:r>
          </a:p>
          <a:p>
            <a:pPr marL="0" indent="0">
              <a:buNone/>
            </a:pPr>
            <a:r>
              <a:rPr lang="sl-SI" dirty="0"/>
              <a:t>pomikaj se po poltonih navzgor in navzdol.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Klikni na zvočnik, da vajo najprej slišiš.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Če povabiš k petju še koga od domačih, </a:t>
            </a:r>
          </a:p>
          <a:p>
            <a:pPr marL="0" indent="0">
              <a:buNone/>
            </a:pPr>
            <a:r>
              <a:rPr lang="sl-SI" dirty="0"/>
              <a:t>pazi na varnostno razdaljo.</a:t>
            </a:r>
          </a:p>
        </p:txBody>
      </p:sp>
    </p:spTree>
    <p:extLst>
      <p:ext uri="{BB962C8B-B14F-4D97-AF65-F5344CB8AC3E}">
        <p14:creationId xmlns:p14="http://schemas.microsoft.com/office/powerpoint/2010/main" val="350739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755576" y="692696"/>
            <a:ext cx="779976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800" dirty="0"/>
              <a:t>Z naslednjo vajo se preprosto ogrejemo v srednji legi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6E55ACD-8D4C-4D34-96F4-637C3ED1ED94}"/>
              </a:ext>
            </a:extLst>
          </p:cNvPr>
          <p:cNvPicPr/>
          <p:nvPr/>
        </p:nvPicPr>
        <p:blipFill rotWithShape="1">
          <a:blip r:embed="rId4"/>
          <a:srcRect l="13890" t="21083" r="34648" b="68946"/>
          <a:stretch/>
        </p:blipFill>
        <p:spPr bwMode="auto">
          <a:xfrm>
            <a:off x="330312" y="2204864"/>
            <a:ext cx="8568952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1_Začnimo">
            <a:hlinkClick r:id="" action="ppaction://media"/>
            <a:extLst>
              <a:ext uri="{FF2B5EF4-FFF2-40B4-BE49-F238E27FC236}">
                <a16:creationId xmlns:a16="http://schemas.microsoft.com/office/drawing/2014/main" id="{BB498B7E-2768-44EE-9687-80EF07526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38610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4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1697114-AA28-4D1F-BC03-6D4B108D66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33" t="35559" r="32218" b="37401"/>
          <a:stretch/>
        </p:blipFill>
        <p:spPr>
          <a:xfrm>
            <a:off x="218789" y="1268760"/>
            <a:ext cx="8706422" cy="2458549"/>
          </a:xfrm>
          <a:prstGeom prst="rect">
            <a:avLst/>
          </a:prstGeom>
        </p:spPr>
      </p:pic>
      <p:pic>
        <p:nvPicPr>
          <p:cNvPr id="3" name="2_Po lestvici dol in gor">
            <a:hlinkClick r:id="" action="ppaction://media"/>
            <a:extLst>
              <a:ext uri="{FF2B5EF4-FFF2-40B4-BE49-F238E27FC236}">
                <a16:creationId xmlns:a16="http://schemas.microsoft.com/office/drawing/2014/main" id="{F2C103B3-202B-414D-A472-60CC18CEC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43651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217</Words>
  <Application>Microsoft Office PowerPoint</Application>
  <PresentationFormat>Diaprojekcija na zaslonu (4:3)</PresentationFormat>
  <Paragraphs>47</Paragraphs>
  <Slides>14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Katja</dc:creator>
  <cp:lastModifiedBy>Wolf</cp:lastModifiedBy>
  <cp:revision>60</cp:revision>
  <dcterms:created xsi:type="dcterms:W3CDTF">2012-01-20T15:01:25Z</dcterms:created>
  <dcterms:modified xsi:type="dcterms:W3CDTF">2020-03-16T14:15:12Z</dcterms:modified>
</cp:coreProperties>
</file>