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7ED"/>
    <a:srgbClr val="EA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144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43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88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314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62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66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19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905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4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89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6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3.png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17" Type="http://schemas.microsoft.com/office/2007/relationships/hdphoto" Target="../media/hdphoto3.wdp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20" Type="http://schemas.microsoft.com/office/2007/relationships/hdphoto" Target="../media/hdphoto4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rNI1m5jBC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9974158">
            <a:off x="40528" y="1680865"/>
            <a:ext cx="9144000" cy="1894154"/>
          </a:xfrm>
        </p:spPr>
        <p:txBody>
          <a:bodyPr/>
          <a:lstStyle/>
          <a:p>
            <a:r>
              <a:rPr lang="sl-SI" dirty="0" smtClean="0"/>
              <a:t>EASTER </a:t>
            </a:r>
            <a:br>
              <a:rPr lang="sl-SI" dirty="0" smtClean="0"/>
            </a:br>
            <a:r>
              <a:rPr lang="sl-SI" dirty="0" smtClean="0"/>
              <a:t>VELIKA NOČ</a:t>
            </a:r>
            <a:endParaRPr lang="sl-SI" dirty="0"/>
          </a:p>
        </p:txBody>
      </p:sp>
      <p:pic>
        <p:nvPicPr>
          <p:cNvPr id="3074" name="Picture 2" descr="Easter Bunny Rabbit Clip Art, PNG, 499x555px, Easter Bunny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60" y="984738"/>
            <a:ext cx="7823953" cy="52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5918" y="-51626"/>
            <a:ext cx="10770688" cy="118989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Spoznajmo nove besede 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030" name="Picture 6" descr="Easter-bunny - Transparent Easter Bunny Clipart, HD Png Download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7" y="1091683"/>
            <a:ext cx="1828362" cy="17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aster Basket Png Photo - Transparent Easter Clip Art, Png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24" y="876820"/>
            <a:ext cx="1807411" cy="199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779845" y="2911065"/>
            <a:ext cx="2137888" cy="733934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EASTER BUNNY</a:t>
            </a:r>
          </a:p>
          <a:p>
            <a:pPr algn="ctr"/>
            <a:r>
              <a:rPr lang="sl-SI" sz="2000" dirty="0" smtClean="0"/>
              <a:t>Velikonočni zajček</a:t>
            </a:r>
            <a:endParaRPr lang="sl-SI" sz="2000" dirty="0" smtClean="0"/>
          </a:p>
        </p:txBody>
      </p:sp>
      <p:sp>
        <p:nvSpPr>
          <p:cNvPr id="11" name="Pravokotnik 10"/>
          <p:cNvSpPr/>
          <p:nvPr/>
        </p:nvSpPr>
        <p:spPr>
          <a:xfrm>
            <a:off x="4319799" y="2905971"/>
            <a:ext cx="2266233" cy="733934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EASTER EGGS</a:t>
            </a:r>
          </a:p>
          <a:p>
            <a:pPr algn="ctr"/>
            <a:r>
              <a:rPr lang="sl-SI" sz="2000" dirty="0" smtClean="0"/>
              <a:t>Velikonočna jajca</a:t>
            </a:r>
            <a:endParaRPr lang="sl-SI" sz="2000" dirty="0" smtClean="0"/>
          </a:p>
        </p:txBody>
      </p:sp>
      <p:sp>
        <p:nvSpPr>
          <p:cNvPr id="12" name="Pravokotnik 11"/>
          <p:cNvSpPr/>
          <p:nvPr/>
        </p:nvSpPr>
        <p:spPr>
          <a:xfrm>
            <a:off x="6263293" y="5798734"/>
            <a:ext cx="1917706" cy="718978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EGG HUNT </a:t>
            </a:r>
          </a:p>
          <a:p>
            <a:pPr algn="ctr"/>
            <a:r>
              <a:rPr lang="sl-SI" sz="2000" dirty="0" smtClean="0"/>
              <a:t>Lov na jajca</a:t>
            </a:r>
            <a:endParaRPr lang="sl-SI" sz="2000" dirty="0" smtClean="0"/>
          </a:p>
        </p:txBody>
      </p:sp>
      <p:pic>
        <p:nvPicPr>
          <p:cNvPr id="15" name="Slika 14" descr="Rezultat iskanja slik za egg hunt clipart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6678"/>
            <a:ext cx="2284908" cy="200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Easter Eggs In Grass Clip Art - Easter Egg - Png Download (#33596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39" b="950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77" y="1138269"/>
            <a:ext cx="2747580" cy="15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8180999" y="2845635"/>
            <a:ext cx="2278229" cy="788092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EASTER BASKET</a:t>
            </a:r>
          </a:p>
          <a:p>
            <a:pPr algn="ctr"/>
            <a:r>
              <a:rPr lang="sl-SI" sz="2000" dirty="0" smtClean="0"/>
              <a:t>Velikonočna košara </a:t>
            </a:r>
            <a:endParaRPr lang="sl-SI" sz="2000" dirty="0" smtClean="0"/>
          </a:p>
        </p:txBody>
      </p:sp>
      <p:pic>
        <p:nvPicPr>
          <p:cNvPr id="7" name="bun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368710" y="1059088"/>
            <a:ext cx="487363" cy="487363"/>
          </a:xfrm>
          <a:prstGeom prst="rect">
            <a:avLst/>
          </a:prstGeom>
        </p:spPr>
      </p:pic>
      <p:pic>
        <p:nvPicPr>
          <p:cNvPr id="8" name="easter egg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6000" y="1027108"/>
            <a:ext cx="487363" cy="487363"/>
          </a:xfrm>
          <a:prstGeom prst="rect">
            <a:avLst/>
          </a:prstGeom>
        </p:spPr>
      </p:pic>
      <p:pic>
        <p:nvPicPr>
          <p:cNvPr id="9" name="bask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869953" y="929142"/>
            <a:ext cx="487363" cy="487363"/>
          </a:xfrm>
          <a:prstGeom prst="rect">
            <a:avLst/>
          </a:prstGeom>
        </p:spPr>
      </p:pic>
      <p:pic>
        <p:nvPicPr>
          <p:cNvPr id="19" name="egg hun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937317" y="3720500"/>
            <a:ext cx="487363" cy="487363"/>
          </a:xfrm>
          <a:prstGeom prst="rect">
            <a:avLst/>
          </a:prstGeom>
        </p:spPr>
      </p:pic>
      <p:pic>
        <p:nvPicPr>
          <p:cNvPr id="1042" name="Picture 18" descr="Library of a bar of chocolate graphic black and white download png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08" b="98584" l="1905" r="97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47" y="3768446"/>
            <a:ext cx="2952266" cy="19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avokotnik 29"/>
          <p:cNvSpPr/>
          <p:nvPr/>
        </p:nvSpPr>
        <p:spPr>
          <a:xfrm>
            <a:off x="2368710" y="5814977"/>
            <a:ext cx="1917706" cy="718978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CHOCOLATE</a:t>
            </a:r>
          </a:p>
          <a:p>
            <a:pPr algn="ctr"/>
            <a:r>
              <a:rPr lang="sl-SI" sz="2000" dirty="0" smtClean="0"/>
              <a:t>Čokolada</a:t>
            </a:r>
            <a:endParaRPr lang="sl-SI" sz="2000" dirty="0" smtClean="0"/>
          </a:p>
        </p:txBody>
      </p:sp>
      <p:pic>
        <p:nvPicPr>
          <p:cNvPr id="22" name="chocola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20834" y="39475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6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Navodilo za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Oglej si risanko</a:t>
            </a:r>
            <a:r>
              <a:rPr lang="sl-SI" dirty="0"/>
              <a:t> </a:t>
            </a:r>
            <a:r>
              <a:rPr lang="sl-SI" dirty="0" err="1" smtClean="0"/>
              <a:t>Peppa</a:t>
            </a:r>
            <a:r>
              <a:rPr lang="sl-SI" dirty="0" smtClean="0"/>
              <a:t> </a:t>
            </a:r>
            <a:r>
              <a:rPr lang="sl-SI" dirty="0" err="1" smtClean="0"/>
              <a:t>pig</a:t>
            </a:r>
            <a:r>
              <a:rPr lang="sl-SI" dirty="0" smtClean="0"/>
              <a:t>. Potem jo v zvezek ilustriraj. </a:t>
            </a:r>
            <a:r>
              <a:rPr lang="sl-SI" dirty="0" smtClean="0">
                <a:hlinkClick r:id="rId2"/>
              </a:rPr>
              <a:t>https://www.youtube.com/watch?v=PrNI1m5jBC4</a:t>
            </a:r>
            <a:endParaRPr lang="sl-SI" dirty="0" smtClean="0"/>
          </a:p>
        </p:txBody>
      </p:sp>
      <p:sp>
        <p:nvSpPr>
          <p:cNvPr id="5" name="Pravokotnik 4"/>
          <p:cNvSpPr/>
          <p:nvPr/>
        </p:nvSpPr>
        <p:spPr>
          <a:xfrm>
            <a:off x="8900160" y="2551397"/>
            <a:ext cx="2306397" cy="3257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dirty="0" err="1" smtClean="0"/>
              <a:t>Peppa</a:t>
            </a:r>
            <a:r>
              <a:rPr lang="sl-SI" sz="1600" dirty="0" smtClean="0"/>
              <a:t> </a:t>
            </a:r>
            <a:r>
              <a:rPr lang="sl-SI" sz="1600" dirty="0" err="1" smtClean="0"/>
              <a:t>pig</a:t>
            </a:r>
            <a:r>
              <a:rPr lang="sl-SI" sz="1600" dirty="0" smtClean="0"/>
              <a:t>: </a:t>
            </a:r>
            <a:r>
              <a:rPr lang="sl-SI" sz="1600" dirty="0" err="1" smtClean="0"/>
              <a:t>Easter</a:t>
            </a:r>
            <a:r>
              <a:rPr lang="sl-SI" sz="1600" dirty="0" smtClean="0"/>
              <a:t> </a:t>
            </a:r>
            <a:r>
              <a:rPr lang="sl-SI" sz="1600" dirty="0" err="1" smtClean="0"/>
              <a:t>bunny</a:t>
            </a:r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sp>
        <p:nvSpPr>
          <p:cNvPr id="6" name="Navzdol ukrivljena puščica 5"/>
          <p:cNvSpPr/>
          <p:nvPr/>
        </p:nvSpPr>
        <p:spPr>
          <a:xfrm rot="834391">
            <a:off x="8796746" y="1814088"/>
            <a:ext cx="1085306" cy="478971"/>
          </a:xfrm>
          <a:prstGeom prst="curvedDownArrow">
            <a:avLst>
              <a:gd name="adj1" fmla="val 3761"/>
              <a:gd name="adj2" fmla="val 50000"/>
              <a:gd name="adj3" fmla="val 54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652" y="216248"/>
            <a:ext cx="10515600" cy="1325563"/>
          </a:xfrm>
        </p:spPr>
        <p:txBody>
          <a:bodyPr/>
          <a:lstStyle/>
          <a:p>
            <a:r>
              <a:rPr lang="sl-SI" dirty="0" smtClean="0"/>
              <a:t>EASTER EGG HUNT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5652" y="1285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Doma lahko pripraviš lov na pirhe. </a:t>
            </a:r>
          </a:p>
          <a:p>
            <a:pPr marL="514350" indent="-514350">
              <a:buAutoNum type="arabicPeriod"/>
            </a:pPr>
            <a:r>
              <a:rPr lang="sl-SI" dirty="0" smtClean="0"/>
              <a:t>Pripravi jajca – lahko so to pirhi, čokoladna jajca, plastična jajca ali pa jih izrežeš iz papirja in pobarvaš.</a:t>
            </a:r>
          </a:p>
          <a:p>
            <a:pPr marL="514350" indent="-514350">
              <a:buAutoNum type="arabicPeriod"/>
            </a:pPr>
            <a:r>
              <a:rPr lang="sl-SI" dirty="0" smtClean="0"/>
              <a:t>Nekdo naj jih skrije.</a:t>
            </a:r>
          </a:p>
          <a:p>
            <a:pPr marL="514350" indent="-514350">
              <a:buAutoNum type="arabicPeriod"/>
            </a:pPr>
            <a:r>
              <a:rPr lang="sl-SI" dirty="0" smtClean="0"/>
              <a:t>Tisti, ki jih skrije naj pomaga pri iskanju skritih jajc tako, da ti daje navodila (dve možnosti).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03653" y="4864608"/>
            <a:ext cx="2724912" cy="1335024"/>
          </a:xfrm>
          <a:prstGeom prst="rect">
            <a:avLst/>
          </a:prstGeom>
          <a:solidFill>
            <a:srgbClr val="F1F7E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LEFT – levo</a:t>
            </a:r>
          </a:p>
          <a:p>
            <a:pPr algn="ctr"/>
            <a:r>
              <a:rPr lang="sl-SI" dirty="0" smtClean="0"/>
              <a:t>RIGHT – desno</a:t>
            </a:r>
          </a:p>
          <a:p>
            <a:pPr algn="ctr"/>
            <a:r>
              <a:rPr lang="sl-SI" dirty="0" smtClean="0"/>
              <a:t>UP – gor</a:t>
            </a:r>
          </a:p>
          <a:p>
            <a:pPr algn="ctr"/>
            <a:r>
              <a:rPr lang="sl-SI" dirty="0" smtClean="0"/>
              <a:t>DOWN - dol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3877492" y="4864608"/>
            <a:ext cx="2724912" cy="1335024"/>
          </a:xfrm>
          <a:prstGeom prst="rect">
            <a:avLst/>
          </a:prstGeom>
          <a:solidFill>
            <a:srgbClr val="F1F7E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HOT – vroče (blizu)</a:t>
            </a:r>
          </a:p>
          <a:p>
            <a:pPr algn="ctr"/>
            <a:r>
              <a:rPr lang="sl-SI" dirty="0" smtClean="0"/>
              <a:t>COLD – mrzlo (daleč)</a:t>
            </a:r>
            <a:endParaRPr lang="sl-SI" dirty="0"/>
          </a:p>
        </p:txBody>
      </p:sp>
      <p:pic>
        <p:nvPicPr>
          <p:cNvPr id="6" name="Picture 2" descr="Happy Easter Clipart transparent PNG - Stic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9" y="3741422"/>
            <a:ext cx="2964238" cy="29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/>
          <p:cNvCxnSpPr/>
          <p:nvPr/>
        </p:nvCxnSpPr>
        <p:spPr>
          <a:xfrm>
            <a:off x="3735977" y="4005943"/>
            <a:ext cx="775063" cy="77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2447109" y="4058194"/>
            <a:ext cx="740228" cy="74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131</Words>
  <Application>Microsoft Office PowerPoint</Application>
  <PresentationFormat>Širokozaslonsko</PresentationFormat>
  <Paragraphs>42</Paragraphs>
  <Slides>4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EASTER  VELIKA NOČ</vt:lpstr>
      <vt:lpstr>Spoznajmo nove besede </vt:lpstr>
      <vt:lpstr>Navodilo za delo</vt:lpstr>
      <vt:lpstr>EASTER EGG HUNT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PEPPA PIG</dc:title>
  <dc:creator>Anja Smolej</dc:creator>
  <cp:lastModifiedBy>Anja Smolej</cp:lastModifiedBy>
  <cp:revision>9</cp:revision>
  <dcterms:created xsi:type="dcterms:W3CDTF">2020-04-09T07:15:16Z</dcterms:created>
  <dcterms:modified xsi:type="dcterms:W3CDTF">2020-04-09T08:30:30Z</dcterms:modified>
</cp:coreProperties>
</file>