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7ED"/>
    <a:srgbClr val="EAF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3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144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443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188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19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314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562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366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219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905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740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BDB9-C422-4115-86C3-43792E196F4B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689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6BDB9-C422-4115-86C3-43792E196F4B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90203-467B-43EA-8C07-666C0395A9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566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.png"/><Relationship Id="rId3" Type="http://schemas.microsoft.com/office/2007/relationships/media" Target="../media/media2.m4a"/><Relationship Id="rId21" Type="http://schemas.openxmlformats.org/officeDocument/2006/relationships/image" Target="../media/image7.jpe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4.png"/><Relationship Id="rId2" Type="http://schemas.openxmlformats.org/officeDocument/2006/relationships/audio" Target="../media/media1.m4a"/><Relationship Id="rId16" Type="http://schemas.microsoft.com/office/2007/relationships/hdphoto" Target="../media/hdphoto2.wdp"/><Relationship Id="rId20" Type="http://schemas.microsoft.com/office/2007/relationships/hdphoto" Target="../media/hdphoto3.wdp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3.png"/><Relationship Id="rId10" Type="http://schemas.openxmlformats.org/officeDocument/2006/relationships/audio" Target="../media/media5.m4a"/><Relationship Id="rId19" Type="http://schemas.openxmlformats.org/officeDocument/2006/relationships/image" Target="../media/image6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-KIpi_Nc38" TargetMode="External"/><Relationship Id="rId2" Type="http://schemas.openxmlformats.org/officeDocument/2006/relationships/hyperlink" Target="https://www.youtube.com/watch?v=PrNI1m5jBC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19974158">
            <a:off x="40528" y="1680865"/>
            <a:ext cx="9144000" cy="1894154"/>
          </a:xfrm>
        </p:spPr>
        <p:txBody>
          <a:bodyPr/>
          <a:lstStyle/>
          <a:p>
            <a:r>
              <a:rPr lang="sl-SI" dirty="0" smtClean="0"/>
              <a:t>EASTER </a:t>
            </a:r>
            <a:br>
              <a:rPr lang="sl-SI" dirty="0" smtClean="0"/>
            </a:br>
            <a:r>
              <a:rPr lang="sl-SI" dirty="0" smtClean="0"/>
              <a:t>VELIKA NOČ</a:t>
            </a:r>
            <a:endParaRPr lang="sl-SI" dirty="0"/>
          </a:p>
        </p:txBody>
      </p:sp>
      <p:pic>
        <p:nvPicPr>
          <p:cNvPr id="3074" name="Picture 2" descr="Easter Bunny Rabbit Clip Art, PNG, 499x555px, Easter Bunny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060" y="984738"/>
            <a:ext cx="7823953" cy="529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2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5918" y="-51626"/>
            <a:ext cx="10770688" cy="1189895"/>
          </a:xfrm>
        </p:spPr>
        <p:txBody>
          <a:bodyPr>
            <a:normAutofit/>
          </a:bodyPr>
          <a:lstStyle/>
          <a:p>
            <a:r>
              <a:rPr lang="sl-SI" sz="4000" dirty="0" smtClean="0"/>
              <a:t>Spoznajmo besede </a:t>
            </a:r>
            <a:endParaRPr lang="sl-SI" sz="4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1030" name="Picture 6" descr="Easter-bunny - Transparent Easter Bunny Clipart, HD Png Download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37" y="1091683"/>
            <a:ext cx="1828362" cy="175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aster Basket Png Photo - Transparent Easter Clip Art, Png ...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2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224" y="876820"/>
            <a:ext cx="1807411" cy="199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779845" y="2911065"/>
            <a:ext cx="2137888" cy="733934"/>
          </a:xfrm>
          <a:prstGeom prst="rect">
            <a:avLst/>
          </a:prstGeom>
          <a:solidFill>
            <a:srgbClr val="F1F7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EASTER BUNNY</a:t>
            </a:r>
          </a:p>
          <a:p>
            <a:pPr algn="ctr"/>
            <a:r>
              <a:rPr lang="sl-SI" sz="2000" dirty="0" smtClean="0"/>
              <a:t>Velikonočni zajček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4319799" y="2905971"/>
            <a:ext cx="2266233" cy="733934"/>
          </a:xfrm>
          <a:prstGeom prst="rect">
            <a:avLst/>
          </a:prstGeom>
          <a:solidFill>
            <a:srgbClr val="F1F7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EASTER EGGS</a:t>
            </a:r>
          </a:p>
          <a:p>
            <a:pPr algn="ctr"/>
            <a:r>
              <a:rPr lang="sl-SI" sz="2000" dirty="0" smtClean="0"/>
              <a:t>Velikonočna jajca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8541522" y="5925234"/>
            <a:ext cx="1917706" cy="718978"/>
          </a:xfrm>
          <a:prstGeom prst="rect">
            <a:avLst/>
          </a:prstGeom>
          <a:solidFill>
            <a:srgbClr val="F1F7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EGG HUNT </a:t>
            </a:r>
          </a:p>
          <a:p>
            <a:pPr algn="ctr"/>
            <a:r>
              <a:rPr lang="sl-SI" sz="2000" dirty="0" smtClean="0"/>
              <a:t>Lov na jajca</a:t>
            </a:r>
          </a:p>
        </p:txBody>
      </p:sp>
      <p:pic>
        <p:nvPicPr>
          <p:cNvPr id="14" name="Slika 13" descr="Rezultat iskanja slik za EGG PAINTING clipart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230" y="3824626"/>
            <a:ext cx="1864474" cy="1817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lika 14" descr="Rezultat iskanja slik za egg hunt clipart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999" y="3766274"/>
            <a:ext cx="2284908" cy="200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Picture 14" descr="Easter Eggs In Grass Clip Art - Easter Egg - Png Download (#33596 ...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339" b="9506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677" y="1138269"/>
            <a:ext cx="2747580" cy="158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avokotnik 16"/>
          <p:cNvSpPr/>
          <p:nvPr/>
        </p:nvSpPr>
        <p:spPr>
          <a:xfrm>
            <a:off x="8180999" y="2845635"/>
            <a:ext cx="2278229" cy="788092"/>
          </a:xfrm>
          <a:prstGeom prst="rect">
            <a:avLst/>
          </a:prstGeom>
          <a:solidFill>
            <a:srgbClr val="F1F7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EASTER BASKET</a:t>
            </a:r>
          </a:p>
          <a:p>
            <a:pPr algn="ctr"/>
            <a:r>
              <a:rPr lang="sl-SI" sz="2000" dirty="0" smtClean="0"/>
              <a:t>Velikonočna košara </a:t>
            </a:r>
          </a:p>
        </p:txBody>
      </p:sp>
      <p:sp>
        <p:nvSpPr>
          <p:cNvPr id="18" name="Pravokotnik 17"/>
          <p:cNvSpPr/>
          <p:nvPr/>
        </p:nvSpPr>
        <p:spPr>
          <a:xfrm>
            <a:off x="4319799" y="5925234"/>
            <a:ext cx="2265635" cy="720873"/>
          </a:xfrm>
          <a:prstGeom prst="rect">
            <a:avLst/>
          </a:prstGeom>
          <a:solidFill>
            <a:srgbClr val="F1F7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PAINTING</a:t>
            </a:r>
          </a:p>
          <a:p>
            <a:pPr algn="ctr"/>
            <a:r>
              <a:rPr lang="sl-SI" sz="2000" dirty="0" smtClean="0"/>
              <a:t>barvanje </a:t>
            </a:r>
          </a:p>
        </p:txBody>
      </p:sp>
      <p:pic>
        <p:nvPicPr>
          <p:cNvPr id="1040" name="Picture 16" descr="Clipart Rabbit Burrows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76" y="3974000"/>
            <a:ext cx="2756884" cy="187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ravokotnik 19"/>
          <p:cNvSpPr/>
          <p:nvPr/>
        </p:nvSpPr>
        <p:spPr>
          <a:xfrm>
            <a:off x="861234" y="5925235"/>
            <a:ext cx="1717766" cy="718978"/>
          </a:xfrm>
          <a:prstGeom prst="rect">
            <a:avLst/>
          </a:prstGeom>
          <a:solidFill>
            <a:srgbClr val="F1F7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BURROW</a:t>
            </a:r>
          </a:p>
          <a:p>
            <a:pPr algn="ctr"/>
            <a:r>
              <a:rPr lang="sl-SI" sz="2000" dirty="0" smtClean="0"/>
              <a:t>Brlog</a:t>
            </a:r>
          </a:p>
        </p:txBody>
      </p:sp>
      <p:pic>
        <p:nvPicPr>
          <p:cNvPr id="7" name="bunn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368710" y="1059088"/>
            <a:ext cx="487363" cy="487363"/>
          </a:xfrm>
          <a:prstGeom prst="rect">
            <a:avLst/>
          </a:prstGeom>
        </p:spPr>
      </p:pic>
      <p:pic>
        <p:nvPicPr>
          <p:cNvPr id="8" name="easter egg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096000" y="1027108"/>
            <a:ext cx="487363" cy="487363"/>
          </a:xfrm>
          <a:prstGeom prst="rect">
            <a:avLst/>
          </a:prstGeom>
        </p:spPr>
      </p:pic>
      <p:pic>
        <p:nvPicPr>
          <p:cNvPr id="9" name="baske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869953" y="929142"/>
            <a:ext cx="487363" cy="487363"/>
          </a:xfrm>
          <a:prstGeom prst="rect">
            <a:avLst/>
          </a:prstGeom>
        </p:spPr>
      </p:pic>
      <p:pic>
        <p:nvPicPr>
          <p:cNvPr id="10" name="burrow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962219" y="3973276"/>
            <a:ext cx="487363" cy="487363"/>
          </a:xfrm>
          <a:prstGeom prst="rect">
            <a:avLst/>
          </a:prstGeom>
        </p:spPr>
      </p:pic>
      <p:pic>
        <p:nvPicPr>
          <p:cNvPr id="16" name="painting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215185" y="3793773"/>
            <a:ext cx="487363" cy="487363"/>
          </a:xfrm>
          <a:prstGeom prst="rect">
            <a:avLst/>
          </a:prstGeom>
        </p:spPr>
      </p:pic>
      <p:pic>
        <p:nvPicPr>
          <p:cNvPr id="19" name="egg hunt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036899" y="37576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6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Navodilo za delo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V zvezek napiši naslov EASTER. Prepiši in nariši besede, ki jih še ne poznaš.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Oglej si risanko</a:t>
            </a:r>
            <a:r>
              <a:rPr lang="sl-SI" dirty="0"/>
              <a:t> </a:t>
            </a:r>
            <a:r>
              <a:rPr lang="sl-SI" dirty="0" err="1" smtClean="0"/>
              <a:t>Peppa</a:t>
            </a:r>
            <a:r>
              <a:rPr lang="sl-SI" dirty="0" smtClean="0"/>
              <a:t> </a:t>
            </a:r>
            <a:r>
              <a:rPr lang="sl-SI" dirty="0" err="1" smtClean="0"/>
              <a:t>pig</a:t>
            </a:r>
            <a:r>
              <a:rPr lang="sl-SI" dirty="0" smtClean="0"/>
              <a:t> in tisto, ki ti je ljubša ilustriraj v zvezek.</a:t>
            </a:r>
            <a:endParaRPr lang="sl-SI" dirty="0" smtClean="0">
              <a:hlinkClick r:id="rId2"/>
            </a:endParaRPr>
          </a:p>
          <a:p>
            <a:pPr marL="0" indent="0">
              <a:buNone/>
            </a:pPr>
            <a:r>
              <a:rPr lang="sl-SI" dirty="0" smtClean="0">
                <a:hlinkClick r:id="rId2"/>
              </a:rPr>
              <a:t>https://www.youtube.com/watch?v=PrNI1m5jBC4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>
                <a:hlinkClick r:id="rId3"/>
              </a:rPr>
              <a:t>https://www.youtube.com/watch?v=z-KIpi_Nc38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8281852" y="3857897"/>
            <a:ext cx="1611086" cy="23338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1600" dirty="0" err="1" smtClean="0"/>
              <a:t>Peppa</a:t>
            </a:r>
            <a:r>
              <a:rPr lang="sl-SI" sz="1600" dirty="0" smtClean="0"/>
              <a:t> </a:t>
            </a:r>
            <a:r>
              <a:rPr lang="sl-SI" sz="1600" dirty="0" err="1" smtClean="0"/>
              <a:t>pig</a:t>
            </a:r>
            <a:r>
              <a:rPr lang="sl-SI" sz="1600" dirty="0" smtClean="0"/>
              <a:t>: </a:t>
            </a:r>
            <a:r>
              <a:rPr lang="sl-SI" sz="1600" dirty="0" err="1" smtClean="0"/>
              <a:t>Easter</a:t>
            </a:r>
            <a:r>
              <a:rPr lang="sl-SI" sz="1600" dirty="0" smtClean="0"/>
              <a:t> </a:t>
            </a:r>
            <a:r>
              <a:rPr lang="sl-SI" sz="1600" dirty="0" err="1" smtClean="0"/>
              <a:t>bunny</a:t>
            </a:r>
            <a:endParaRPr lang="sl-SI" sz="1600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10167257" y="3857897"/>
            <a:ext cx="1611086" cy="23338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1600" dirty="0" err="1" smtClean="0"/>
              <a:t>Peppa</a:t>
            </a:r>
            <a:r>
              <a:rPr lang="sl-SI" sz="1600" dirty="0" smtClean="0"/>
              <a:t> </a:t>
            </a:r>
            <a:r>
              <a:rPr lang="sl-SI" sz="1600" dirty="0" err="1" smtClean="0"/>
              <a:t>pig</a:t>
            </a:r>
            <a:r>
              <a:rPr lang="sl-SI" sz="1600" dirty="0" smtClean="0"/>
              <a:t>: </a:t>
            </a:r>
            <a:r>
              <a:rPr lang="en-US" sz="1600" dirty="0" err="1" smtClean="0"/>
              <a:t>Peppa</a:t>
            </a:r>
            <a:r>
              <a:rPr lang="en-US" sz="1600" dirty="0" smtClean="0"/>
              <a:t> </a:t>
            </a:r>
            <a:r>
              <a:rPr lang="en-US" sz="1600" dirty="0"/>
              <a:t>Pig's </a:t>
            </a:r>
            <a:r>
              <a:rPr lang="sl-SI" sz="1600" dirty="0" smtClean="0"/>
              <a:t>c</a:t>
            </a:r>
            <a:r>
              <a:rPr lang="en-US" sz="1600" dirty="0" err="1" smtClean="0"/>
              <a:t>hocolate</a:t>
            </a:r>
            <a:r>
              <a:rPr lang="en-US" sz="1600" dirty="0" smtClean="0"/>
              <a:t> </a:t>
            </a:r>
            <a:r>
              <a:rPr lang="sl-SI" sz="1600" dirty="0"/>
              <a:t>e</a:t>
            </a:r>
            <a:r>
              <a:rPr lang="en-US" sz="1600" dirty="0" smtClean="0"/>
              <a:t>gg </a:t>
            </a:r>
            <a:r>
              <a:rPr lang="sl-SI" sz="1600" dirty="0" smtClean="0"/>
              <a:t>h</a:t>
            </a:r>
            <a:r>
              <a:rPr lang="en-US" sz="1600" dirty="0" err="1" smtClean="0"/>
              <a:t>unt</a:t>
            </a:r>
            <a:endParaRPr lang="en-US" sz="1600" dirty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</p:txBody>
      </p:sp>
      <p:sp>
        <p:nvSpPr>
          <p:cNvPr id="6" name="Navzdol ukrivljena puščica 5"/>
          <p:cNvSpPr/>
          <p:nvPr/>
        </p:nvSpPr>
        <p:spPr>
          <a:xfrm rot="834391">
            <a:off x="10312037" y="3188057"/>
            <a:ext cx="1085306" cy="478971"/>
          </a:xfrm>
          <a:prstGeom prst="curvedDownArrow">
            <a:avLst>
              <a:gd name="adj1" fmla="val 3761"/>
              <a:gd name="adj2" fmla="val 50000"/>
              <a:gd name="adj3" fmla="val 54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5652" y="216248"/>
            <a:ext cx="10515600" cy="1325563"/>
          </a:xfrm>
        </p:spPr>
        <p:txBody>
          <a:bodyPr/>
          <a:lstStyle/>
          <a:p>
            <a:r>
              <a:rPr lang="sl-SI" dirty="0" smtClean="0"/>
              <a:t>EASTER EGG HUNT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5652" y="12852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Doma lahko pripraviš lov na pirhe. </a:t>
            </a:r>
          </a:p>
          <a:p>
            <a:pPr marL="514350" indent="-514350">
              <a:buAutoNum type="arabicPeriod"/>
            </a:pPr>
            <a:r>
              <a:rPr lang="sl-SI" dirty="0" smtClean="0"/>
              <a:t>Pripravi jajca – lahko so to pirhi, čokoladna jajca, plastična jajca ali pa jih izrežeš iz papirja in pobarvaš.</a:t>
            </a:r>
          </a:p>
          <a:p>
            <a:pPr marL="514350" indent="-514350">
              <a:buAutoNum type="arabicPeriod"/>
            </a:pPr>
            <a:r>
              <a:rPr lang="sl-SI" dirty="0" smtClean="0"/>
              <a:t>Nekdo naj jih skrije.</a:t>
            </a:r>
          </a:p>
          <a:p>
            <a:pPr marL="514350" indent="-514350">
              <a:buAutoNum type="arabicPeriod"/>
            </a:pPr>
            <a:r>
              <a:rPr lang="sl-SI" dirty="0" smtClean="0"/>
              <a:t>Tisti, ki jih skrije naj pomaga pri iskanju skritih jajc tako, da ti daje navodila (dve možnosti).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703653" y="4864608"/>
            <a:ext cx="2724912" cy="1335024"/>
          </a:xfrm>
          <a:prstGeom prst="rect">
            <a:avLst/>
          </a:prstGeom>
          <a:solidFill>
            <a:srgbClr val="F1F7E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LEFT – levo</a:t>
            </a:r>
          </a:p>
          <a:p>
            <a:pPr algn="ctr"/>
            <a:r>
              <a:rPr lang="sl-SI" dirty="0" smtClean="0"/>
              <a:t>RIGHT – desno</a:t>
            </a:r>
          </a:p>
          <a:p>
            <a:pPr algn="ctr"/>
            <a:r>
              <a:rPr lang="sl-SI" dirty="0" smtClean="0"/>
              <a:t>UP – gor</a:t>
            </a:r>
          </a:p>
          <a:p>
            <a:pPr algn="ctr"/>
            <a:r>
              <a:rPr lang="sl-SI" dirty="0" smtClean="0"/>
              <a:t>DOWN - dol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3877492" y="4864608"/>
            <a:ext cx="2724912" cy="1335024"/>
          </a:xfrm>
          <a:prstGeom prst="rect">
            <a:avLst/>
          </a:prstGeom>
          <a:solidFill>
            <a:srgbClr val="F1F7E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HOT – vroče (blizu)</a:t>
            </a:r>
          </a:p>
          <a:p>
            <a:pPr algn="ctr"/>
            <a:r>
              <a:rPr lang="sl-SI" dirty="0" smtClean="0"/>
              <a:t>COLD – mrzlo (daleč)</a:t>
            </a:r>
            <a:endParaRPr lang="sl-SI" dirty="0"/>
          </a:p>
        </p:txBody>
      </p:sp>
      <p:pic>
        <p:nvPicPr>
          <p:cNvPr id="6" name="Picture 2" descr="Happy Easter Clipart transparent PNG - Stick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569" y="3741422"/>
            <a:ext cx="2964238" cy="296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35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164</Words>
  <Application>Microsoft Office PowerPoint</Application>
  <PresentationFormat>Širokozaslonsko</PresentationFormat>
  <Paragraphs>48</Paragraphs>
  <Slides>4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EASTER  VELIKA NOČ</vt:lpstr>
      <vt:lpstr>Spoznajmo besede </vt:lpstr>
      <vt:lpstr>Navodilo za delo</vt:lpstr>
      <vt:lpstr>EASTER EGG HUNT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PEPPA PIG</dc:title>
  <dc:creator>Anja Smolej</dc:creator>
  <cp:lastModifiedBy>Učitelj</cp:lastModifiedBy>
  <cp:revision>7</cp:revision>
  <dcterms:created xsi:type="dcterms:W3CDTF">2020-04-09T07:15:16Z</dcterms:created>
  <dcterms:modified xsi:type="dcterms:W3CDTF">2020-04-09T09:10:20Z</dcterms:modified>
</cp:coreProperties>
</file>