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8" r:id="rId5"/>
    <p:sldId id="261" r:id="rId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56501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190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20040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012690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06712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4847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299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5971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8475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04922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06501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1F1EA7-EE93-4568-A690-B7D7F658D7C3}" type="datetimeFigureOut">
              <a:rPr lang="sl-SI" smtClean="0"/>
              <a:t>4.5.2020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2B774-3171-4415-A1FF-EADD268E03A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66151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22216" y="290233"/>
            <a:ext cx="9144000" cy="2387600"/>
          </a:xfrm>
        </p:spPr>
        <p:txBody>
          <a:bodyPr/>
          <a:lstStyle/>
          <a:p>
            <a:r>
              <a:rPr lang="sl-SI" dirty="0" smtClean="0"/>
              <a:t>NAVODILA ZA DELO 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Picture 6" descr="Amazon.com: Hopscotch: A Book Of Short Stories For Young Reader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868" y="373831"/>
            <a:ext cx="3208128" cy="4817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Chalk Games – Hopscotch – Be A Fun M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16" y="2782335"/>
            <a:ext cx="4076791" cy="2681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Adding Doubles | Hopscotch, Childhood memories, Memor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1824" y="2782335"/>
            <a:ext cx="2729495" cy="3643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28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25"/>
    </mc:Choice>
    <mc:Fallback xmlns="">
      <p:transition spd="slow" advTm="1752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POTREBUJEŠ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360816" y="1690688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360817" y="2640466"/>
            <a:ext cx="4550818" cy="3684588"/>
          </a:xfrm>
        </p:spPr>
        <p:txBody>
          <a:bodyPr/>
          <a:lstStyle/>
          <a:p>
            <a:r>
              <a:rPr lang="sl-SI" dirty="0" smtClean="0"/>
              <a:t>TLA</a:t>
            </a:r>
          </a:p>
          <a:p>
            <a:r>
              <a:rPr lang="sl-SI" dirty="0" smtClean="0"/>
              <a:t>KREDE</a:t>
            </a:r>
          </a:p>
          <a:p>
            <a:r>
              <a:rPr lang="sl-SI" dirty="0" smtClean="0"/>
              <a:t>KAMENČEK, VEJICA ZA METANJE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509281" y="1753621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509281" y="2640466"/>
            <a:ext cx="5183188" cy="3684588"/>
          </a:xfrm>
        </p:spPr>
        <p:txBody>
          <a:bodyPr/>
          <a:lstStyle/>
          <a:p>
            <a:r>
              <a:rPr lang="sl-SI" dirty="0" smtClean="0"/>
              <a:t>LISTI</a:t>
            </a:r>
          </a:p>
          <a:p>
            <a:r>
              <a:rPr lang="sl-SI" dirty="0" smtClean="0"/>
              <a:t>BARVICE</a:t>
            </a:r>
          </a:p>
          <a:p>
            <a:r>
              <a:rPr lang="sl-SI" dirty="0" smtClean="0"/>
              <a:t>LEPILNI TRAK</a:t>
            </a:r>
          </a:p>
          <a:p>
            <a:r>
              <a:rPr lang="sl-SI" dirty="0" smtClean="0"/>
              <a:t>ZAMAŠEK, RADIRKA, </a:t>
            </a:r>
          </a:p>
          <a:p>
            <a:pPr marL="0" indent="0">
              <a:buNone/>
            </a:pPr>
            <a:r>
              <a:rPr lang="sl-SI" dirty="0" smtClean="0"/>
              <a:t>PAPIRČEK ZA METANJE</a:t>
            </a:r>
            <a:endParaRPr lang="sl-SI" dirty="0"/>
          </a:p>
        </p:txBody>
      </p:sp>
      <p:pic>
        <p:nvPicPr>
          <p:cNvPr id="11" name="Slika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40"/>
          <a:stretch/>
        </p:blipFill>
        <p:spPr>
          <a:xfrm>
            <a:off x="7978736" y="286748"/>
            <a:ext cx="4065219" cy="634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66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959"/>
    </mc:Choice>
    <mc:Fallback xmlns="">
      <p:transition spd="slow" advTm="3495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POSTOPEK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73096" y="1601109"/>
            <a:ext cx="5157787" cy="823912"/>
          </a:xfrm>
        </p:spPr>
        <p:txBody>
          <a:bodyPr/>
          <a:lstStyle/>
          <a:p>
            <a:r>
              <a:rPr lang="sl-SI" dirty="0" smtClean="0"/>
              <a:t>ZUNAJ</a:t>
            </a: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225347" y="2425021"/>
            <a:ext cx="5157787" cy="4210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 smtClean="0"/>
              <a:t>1. NARIŠI POLJA. LAHKO</a:t>
            </a:r>
          </a:p>
          <a:p>
            <a:pPr marL="0" indent="0">
              <a:buNone/>
            </a:pPr>
            <a:r>
              <a:rPr lang="sl-SI" dirty="0" smtClean="0"/>
              <a:t>NARIŠEŠ ČISTO PO SVOJI</a:t>
            </a:r>
          </a:p>
          <a:p>
            <a:pPr marL="0" indent="0">
              <a:buNone/>
            </a:pPr>
            <a:r>
              <a:rPr lang="sl-SI" dirty="0" smtClean="0"/>
              <a:t>IZBIRI. MOJE POLJE SI</a:t>
            </a:r>
          </a:p>
          <a:p>
            <a:pPr marL="0" indent="0">
              <a:buNone/>
            </a:pPr>
            <a:r>
              <a:rPr lang="sl-SI" dirty="0" smtClean="0"/>
              <a:t>LAHKO POGLEDAŠ NA</a:t>
            </a:r>
          </a:p>
          <a:p>
            <a:pPr marL="0" indent="0">
              <a:buNone/>
            </a:pPr>
            <a:r>
              <a:rPr lang="sl-SI" dirty="0" smtClean="0"/>
              <a:t>SLIKI</a:t>
            </a:r>
          </a:p>
          <a:p>
            <a:pPr marL="0" indent="0">
              <a:buNone/>
            </a:pPr>
            <a:r>
              <a:rPr lang="sl-SI" dirty="0" smtClean="0"/>
              <a:t>2. V PRAZNA POLJA</a:t>
            </a:r>
          </a:p>
          <a:p>
            <a:pPr marL="0" indent="0">
              <a:buNone/>
            </a:pPr>
            <a:r>
              <a:rPr lang="sl-SI" dirty="0" smtClean="0"/>
              <a:t>NARIŠI HRANO. TO SI</a:t>
            </a:r>
          </a:p>
          <a:p>
            <a:pPr marL="0" indent="0">
              <a:buNone/>
            </a:pPr>
            <a:r>
              <a:rPr lang="sl-SI" dirty="0" smtClean="0"/>
              <a:t>LAHKO IZBEREŠ SAM.</a:t>
            </a:r>
          </a:p>
          <a:p>
            <a:pPr marL="0" indent="0">
              <a:buNone/>
            </a:pPr>
            <a:endParaRPr lang="sl-SI" dirty="0" smtClean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912429" y="1690688"/>
            <a:ext cx="5183188" cy="823912"/>
          </a:xfrm>
        </p:spPr>
        <p:txBody>
          <a:bodyPr/>
          <a:lstStyle/>
          <a:p>
            <a:r>
              <a:rPr lang="sl-SI" dirty="0" smtClean="0"/>
              <a:t>DOMA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807926" y="2493373"/>
            <a:ext cx="5183188" cy="368458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sl-SI" dirty="0" smtClean="0"/>
              <a:t>IZBERI LISTE IN KAKŠNO POLJE BOŠ POSTAVIL (MOJE POLJE IMAŠ NA SLIKI)</a:t>
            </a:r>
          </a:p>
          <a:p>
            <a:pPr marL="514350" indent="-514350">
              <a:buAutoNum type="arabicPeriod"/>
            </a:pPr>
            <a:r>
              <a:rPr lang="sl-SI" dirty="0" smtClean="0"/>
              <a:t>NA PRAZNE A4 LISTE NARIŠI HRANO. TO SI LAHKO IZBEREŠ ČISTO PO SVOJI ŽELJI</a:t>
            </a:r>
          </a:p>
          <a:p>
            <a:pPr marL="514350" indent="-514350">
              <a:buAutoNum type="arabicPeriod"/>
            </a:pPr>
            <a:r>
              <a:rPr lang="sl-SI" dirty="0" smtClean="0"/>
              <a:t>SPOMNI SE NA ZAJTRK IN PESMICO.</a:t>
            </a:r>
          </a:p>
          <a:p>
            <a:endParaRPr lang="sl-SI" dirty="0" smtClean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/>
          <a:srcRect l="40469" t="19566" r="40245" b="7328"/>
          <a:stretch/>
        </p:blipFill>
        <p:spPr>
          <a:xfrm>
            <a:off x="3875048" y="617757"/>
            <a:ext cx="2704035" cy="5765628"/>
          </a:xfrm>
          <a:prstGeom prst="rect">
            <a:avLst/>
          </a:prstGeom>
        </p:spPr>
      </p:pic>
      <p:cxnSp>
        <p:nvCxnSpPr>
          <p:cNvPr id="10" name="Raven puščični povezovalnik 9"/>
          <p:cNvCxnSpPr/>
          <p:nvPr/>
        </p:nvCxnSpPr>
        <p:spPr>
          <a:xfrm flipV="1">
            <a:off x="1280160" y="4319451"/>
            <a:ext cx="2830286" cy="36576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003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834"/>
    </mc:Choice>
    <mc:Fallback xmlns="">
      <p:transition spd="slow" advTm="6683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46611" y="40140"/>
            <a:ext cx="10515600" cy="1325563"/>
          </a:xfrm>
        </p:spPr>
        <p:txBody>
          <a:bodyPr/>
          <a:lstStyle/>
          <a:p>
            <a:r>
              <a:rPr lang="sl-SI" dirty="0" smtClean="0"/>
              <a:t>IGRANJE IGRE 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46611" y="1189898"/>
            <a:ext cx="10515600" cy="527186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sl-SI" dirty="0" smtClean="0"/>
              <a:t>ŠTEVILO IGRALCEV: Igro lahko igraš sam. </a:t>
            </a:r>
          </a:p>
          <a:p>
            <a:pPr marL="0" indent="0">
              <a:buNone/>
            </a:pPr>
            <a:r>
              <a:rPr lang="sl-SI" dirty="0" smtClean="0"/>
              <a:t>Bolj zanimivo bo, če povabiš še koga za igranje.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smtClean="0"/>
              <a:t>Igro začneš na črti. V prvo polje vržeš kamenček. </a:t>
            </a:r>
            <a:endParaRPr lang="sl-SI" dirty="0"/>
          </a:p>
          <a:p>
            <a:pPr marL="0" indent="0">
              <a:buNone/>
            </a:pPr>
            <a:r>
              <a:rPr lang="sl-SI" dirty="0" smtClean="0"/>
              <a:t>Nato skočiš čez prvo polje do konca in se vrneš</a:t>
            </a:r>
          </a:p>
          <a:p>
            <a:pPr marL="0" indent="0">
              <a:buNone/>
            </a:pPr>
            <a:r>
              <a:rPr lang="sl-SI" dirty="0"/>
              <a:t>p</a:t>
            </a:r>
            <a:r>
              <a:rPr lang="sl-SI" dirty="0" smtClean="0"/>
              <a:t>o poljih po kamenček. Ko kamenček pobereš,</a:t>
            </a:r>
          </a:p>
          <a:p>
            <a:pPr marL="0" indent="0">
              <a:buNone/>
            </a:pPr>
            <a:r>
              <a:rPr lang="sl-SI" dirty="0"/>
              <a:t>s</a:t>
            </a:r>
            <a:r>
              <a:rPr lang="sl-SI" dirty="0" smtClean="0"/>
              <a:t>i oglej vprašanje in sliko, ter odgovori na vprašanje</a:t>
            </a:r>
          </a:p>
          <a:p>
            <a:pPr marL="0" indent="0">
              <a:buNone/>
            </a:pPr>
            <a:r>
              <a:rPr lang="sl-SI" dirty="0" smtClean="0"/>
              <a:t>(</a:t>
            </a:r>
            <a:r>
              <a:rPr lang="sl-SI" u="sng" dirty="0" smtClean="0"/>
              <a:t>poslušaj primer na naslednji strani</a:t>
            </a:r>
            <a:r>
              <a:rPr lang="sl-SI" dirty="0" smtClean="0"/>
              <a:t>).</a:t>
            </a:r>
          </a:p>
          <a:p>
            <a:pPr marL="0" indent="0">
              <a:buNone/>
            </a:pPr>
            <a:r>
              <a:rPr lang="sl-SI" dirty="0" smtClean="0"/>
              <a:t>Če stopiš na črto ali preko črte, nadaljuje z igro</a:t>
            </a:r>
          </a:p>
          <a:p>
            <a:pPr marL="0" indent="0">
              <a:buNone/>
            </a:pPr>
            <a:r>
              <a:rPr lang="sl-SI" dirty="0"/>
              <a:t>n</a:t>
            </a:r>
            <a:r>
              <a:rPr lang="sl-SI" dirty="0" smtClean="0"/>
              <a:t>aslednji igralec.</a:t>
            </a:r>
          </a:p>
          <a:p>
            <a:pPr marL="0" indent="0">
              <a:buNone/>
            </a:pPr>
            <a:r>
              <a:rPr lang="sl-SI" dirty="0" smtClean="0"/>
              <a:t>Če igraš sam nadaljuješ v vsakem primeru z metanjem.</a:t>
            </a:r>
          </a:p>
          <a:p>
            <a:pPr marL="0" indent="0">
              <a:buNone/>
            </a:pPr>
            <a:r>
              <a:rPr lang="sl-SI" dirty="0" smtClean="0"/>
              <a:t>Igra traja dokler ne poskočiš v vsa polja.</a:t>
            </a:r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 smtClean="0"/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55" r="19873"/>
          <a:stretch/>
        </p:blipFill>
        <p:spPr>
          <a:xfrm>
            <a:off x="8545240" y="236883"/>
            <a:ext cx="2943498" cy="6405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030"/>
    </mc:Choice>
    <mc:Fallback xmlns="">
      <p:transition spd="slow" advTm="3203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PRIMER</a:t>
            </a:r>
            <a:endParaRPr lang="sl-SI" dirty="0"/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/>
              <a:t>POSLUŠAJ PRIMER</a:t>
            </a:r>
            <a:endParaRPr lang="sl-SI" dirty="0"/>
          </a:p>
        </p:txBody>
      </p:sp>
      <p:pic>
        <p:nvPicPr>
          <p:cNvPr id="6" name="Označba mesta vseb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90" y="512057"/>
            <a:ext cx="4531706" cy="6042275"/>
          </a:xfrm>
          <a:prstGeom prst="rect">
            <a:avLst/>
          </a:prstGeom>
        </p:spPr>
      </p:pic>
      <p:pic>
        <p:nvPicPr>
          <p:cNvPr id="10" name="Zvok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4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54"/>
    </mc:Choice>
    <mc:Fallback xmlns="">
      <p:transition spd="slow" advTm="350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91463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200</Words>
  <Application>Microsoft Office PowerPoint</Application>
  <PresentationFormat>Po meri</PresentationFormat>
  <Paragraphs>46</Paragraphs>
  <Slides>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NAVODILA ZA DELO </vt:lpstr>
      <vt:lpstr>POTREBUJEŠ</vt:lpstr>
      <vt:lpstr>POSTOPEK</vt:lpstr>
      <vt:lpstr>IGRANJE IGRE </vt:lpstr>
      <vt:lpstr>PRIMER</vt:lpstr>
    </vt:vector>
  </TitlesOfParts>
  <Company>MIZS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NAVODILA ZA DELO</dc:title>
  <dc:creator>Anja Smolej</dc:creator>
  <cp:lastModifiedBy>razred_01</cp:lastModifiedBy>
  <cp:revision>5</cp:revision>
  <dcterms:created xsi:type="dcterms:W3CDTF">2020-05-04T08:14:02Z</dcterms:created>
  <dcterms:modified xsi:type="dcterms:W3CDTF">2020-05-04T16:17:43Z</dcterms:modified>
</cp:coreProperties>
</file>