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0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9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0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7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4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29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4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9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50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1EA7-EE93-4568-A690-B7D7F658D7C3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1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2216" y="290233"/>
            <a:ext cx="9144000" cy="2387600"/>
          </a:xfrm>
        </p:spPr>
        <p:txBody>
          <a:bodyPr/>
          <a:lstStyle/>
          <a:p>
            <a:r>
              <a:rPr lang="sl-SI" dirty="0" smtClean="0"/>
              <a:t>NAVODILA ZA DELO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 descr="Amazon.com: Hopscotch: A Book Of Short Stories For Young Read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8" y="373831"/>
            <a:ext cx="3208128" cy="48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halk Games – Hopscotch – Be A Fun 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" y="2782335"/>
            <a:ext cx="4076791" cy="26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ding Doubles | Hopscotch, Childhood memories, Memo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4" y="2782335"/>
            <a:ext cx="2729495" cy="36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5"/>
    </mc:Choice>
    <mc:Fallback xmlns="">
      <p:transition spd="slow" advTm="175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IGRO POTREBUJEŠ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60816" y="169068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60817" y="2640466"/>
            <a:ext cx="4550818" cy="3684588"/>
          </a:xfrm>
        </p:spPr>
        <p:txBody>
          <a:bodyPr/>
          <a:lstStyle/>
          <a:p>
            <a:r>
              <a:rPr lang="sl-SI" dirty="0" smtClean="0"/>
              <a:t>TLA</a:t>
            </a:r>
          </a:p>
          <a:p>
            <a:r>
              <a:rPr lang="sl-SI" dirty="0" smtClean="0"/>
              <a:t>KREDE</a:t>
            </a:r>
          </a:p>
          <a:p>
            <a:r>
              <a:rPr lang="sl-SI" dirty="0" smtClean="0"/>
              <a:t>KAMENČEK, VEJICA ZA METANJE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509281" y="1753621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509281" y="2640466"/>
            <a:ext cx="5183188" cy="3684588"/>
          </a:xfrm>
        </p:spPr>
        <p:txBody>
          <a:bodyPr/>
          <a:lstStyle/>
          <a:p>
            <a:r>
              <a:rPr lang="sl-SI" dirty="0" smtClean="0"/>
              <a:t>LISTI</a:t>
            </a:r>
          </a:p>
          <a:p>
            <a:r>
              <a:rPr lang="sl-SI" dirty="0" smtClean="0"/>
              <a:t>BARVICE</a:t>
            </a:r>
          </a:p>
          <a:p>
            <a:r>
              <a:rPr lang="sl-SI" dirty="0" smtClean="0"/>
              <a:t>LEPILNI TRAK</a:t>
            </a:r>
          </a:p>
          <a:p>
            <a:r>
              <a:rPr lang="sl-SI" dirty="0" smtClean="0"/>
              <a:t>ZAMAŠEK, RADIRKA, </a:t>
            </a:r>
          </a:p>
          <a:p>
            <a:pPr marL="0" indent="0">
              <a:buNone/>
            </a:pPr>
            <a:r>
              <a:rPr lang="sl-SI" dirty="0" smtClean="0"/>
              <a:t>PAPIRČEK ZA METANJE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0"/>
          <a:stretch/>
        </p:blipFill>
        <p:spPr>
          <a:xfrm>
            <a:off x="7978736" y="286748"/>
            <a:ext cx="4065219" cy="6342492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H="1">
            <a:off x="1593669" y="1419497"/>
            <a:ext cx="1071154" cy="653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3157434" y="1388864"/>
            <a:ext cx="1112361" cy="85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59"/>
    </mc:Choice>
    <mc:Fallback xmlns="">
      <p:transition spd="slow" advTm="349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73096" y="1601109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25347" y="2425021"/>
            <a:ext cx="5157787" cy="421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1. NARIŠI POLJA. LAHKO</a:t>
            </a:r>
          </a:p>
          <a:p>
            <a:pPr marL="0" indent="0">
              <a:buNone/>
            </a:pPr>
            <a:r>
              <a:rPr lang="sl-SI" dirty="0" smtClean="0"/>
              <a:t>NARIŠEŠ ČISTO PO SVOJI</a:t>
            </a:r>
          </a:p>
          <a:p>
            <a:pPr marL="0" indent="0">
              <a:buNone/>
            </a:pPr>
            <a:r>
              <a:rPr lang="sl-SI" dirty="0" smtClean="0"/>
              <a:t>IZBIRI. MOJE POLJE SI</a:t>
            </a:r>
          </a:p>
          <a:p>
            <a:pPr marL="0" indent="0">
              <a:buNone/>
            </a:pPr>
            <a:r>
              <a:rPr lang="sl-SI" dirty="0" smtClean="0"/>
              <a:t>LAHKO POGLEDAŠ NA</a:t>
            </a:r>
          </a:p>
          <a:p>
            <a:pPr marL="0" indent="0">
              <a:buNone/>
            </a:pPr>
            <a:r>
              <a:rPr lang="sl-SI" dirty="0" smtClean="0"/>
              <a:t>SLIKI.</a:t>
            </a:r>
          </a:p>
          <a:p>
            <a:pPr marL="0" indent="0">
              <a:buNone/>
            </a:pPr>
            <a:r>
              <a:rPr lang="sl-SI" dirty="0" smtClean="0"/>
              <a:t>2. V PRAZNA POLJA</a:t>
            </a:r>
          </a:p>
          <a:p>
            <a:pPr marL="0" indent="0">
              <a:buNone/>
            </a:pPr>
            <a:r>
              <a:rPr lang="sl-SI" dirty="0" smtClean="0"/>
              <a:t>NARIŠI HRANO. TO SI</a:t>
            </a:r>
          </a:p>
          <a:p>
            <a:pPr marL="0" indent="0">
              <a:buNone/>
            </a:pPr>
            <a:r>
              <a:rPr lang="sl-SI" dirty="0" smtClean="0"/>
              <a:t>LAHKO IZBEREŠ SAM.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912429" y="1690688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807926" y="2493373"/>
            <a:ext cx="5183188" cy="36845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PRIPRAVI LISTE. POMISLI KAKŠNO POLJE BOŠ POSTAVIL (MOJE POLJE IMAŠ NA SLIKI).</a:t>
            </a:r>
          </a:p>
          <a:p>
            <a:pPr marL="514350" indent="-514350">
              <a:buAutoNum type="arabicPeriod"/>
            </a:pPr>
            <a:r>
              <a:rPr lang="sl-SI" dirty="0" smtClean="0"/>
              <a:t>NA PRAZNE A4 LISTE NARIŠI HRANO. TO SI LAHKO IZBEREŠ ČISTO PO SVOJI ŽELJI.</a:t>
            </a:r>
          </a:p>
          <a:p>
            <a:pPr marL="514350" indent="-514350">
              <a:buAutoNum type="arabicPeriod"/>
            </a:pPr>
            <a:r>
              <a:rPr lang="sl-SI" dirty="0" smtClean="0"/>
              <a:t>SPOMNI SE NA ZAJTRK IN PESMICO.</a:t>
            </a:r>
          </a:p>
          <a:p>
            <a:endParaRPr lang="sl-SI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40469" t="19566" r="40245" b="7328"/>
          <a:stretch/>
        </p:blipFill>
        <p:spPr>
          <a:xfrm>
            <a:off x="3875048" y="617757"/>
            <a:ext cx="2704035" cy="5765628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V="1">
            <a:off x="1280160" y="4319451"/>
            <a:ext cx="2830286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7350114" y="365125"/>
            <a:ext cx="4528457" cy="1227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l-SI" dirty="0" smtClean="0"/>
              <a:t>IGRO IGRAJO LAHKO PRAV VSI. POVABI BRATCE, SESTRICE, ATIJA, MAMICO, BABICO…</a:t>
            </a:r>
          </a:p>
          <a:p>
            <a:pPr algn="just"/>
            <a:r>
              <a:rPr lang="sl-SI" dirty="0" smtClean="0"/>
              <a:t>LAHKO PA JO IGRAŠ TUDI SAM.</a:t>
            </a:r>
          </a:p>
          <a:p>
            <a:pPr algn="just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00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4"/>
    </mc:Choice>
    <mc:Fallback xmlns="">
      <p:transition spd="slow" advTm="66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611" y="40140"/>
            <a:ext cx="10515600" cy="856843"/>
          </a:xfrm>
        </p:spPr>
        <p:txBody>
          <a:bodyPr/>
          <a:lstStyle/>
          <a:p>
            <a:r>
              <a:rPr lang="sl-SI" dirty="0" smtClean="0"/>
              <a:t>IGRANJE IGRE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19873"/>
          <a:stretch/>
        </p:blipFill>
        <p:spPr>
          <a:xfrm>
            <a:off x="8545240" y="236883"/>
            <a:ext cx="2943498" cy="640521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42484" y="818606"/>
            <a:ext cx="8178705" cy="6039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STOPI NA ČRTO ZA METANJE.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VRZI KAMENČEK V PRVO POLJE.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PRESKOČI PRVO POLJE VSE DO KONCA. VRNI SE PO POLJIH DO KAMENČKA. 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PREDEN POBEREŠ KAMENČEK IZ POLJA, POIMENUJ BESEDO NARISANO V POLJU KJER JE KAMENČEK. 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POSTAVI SE ZA ČRTO IN VRZI KAMENČEK V DRUGO POLJE. ZAČNI S SKAKANJEM, PRESKOČI DRUGO POLJE IN NADALJUJ, TAKO KOT SI TO STORIL PRI PRVEM POLJU.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IGRO IGRAŠ VSE DOKLER SE NE ZMOTIŠ. ČE STOPIŠ NA ČRTO V POLJU ALI PREKO ČRTE, NADALJUJE Z IGRO NASLEDNJI IGRALEC.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ČE IGRO IGRAŠ SAM, NADALJUJEŠ V VSAKEM PRIMERU Z METANJEM.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r>
              <a:rPr lang="sl-SI" dirty="0" smtClean="0"/>
              <a:t>IGRA TRAJA DOKLER KAMENČEK NE OBIŠČE VSEH POLJ.</a:t>
            </a:r>
          </a:p>
          <a:p>
            <a:pPr marL="342900" lvl="0" indent="-342900">
              <a:buAutoNum type="arabicPeriod"/>
            </a:pPr>
            <a:endParaRPr lang="sl-SI" dirty="0"/>
          </a:p>
          <a:p>
            <a:pPr lvl="0"/>
            <a:r>
              <a:rPr lang="sl-SI" dirty="0" smtClean="0"/>
              <a:t>NA NASLEDNJI STRANI JE PRIKAZAN KRATEK PRIMER MOJE IGRE. POSLUŠAJ GA.</a:t>
            </a:r>
            <a:endParaRPr lang="sl-SI" dirty="0"/>
          </a:p>
          <a:p>
            <a:pPr lvl="0"/>
            <a:endParaRPr lang="sl-SI" dirty="0" smtClean="0"/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endParaRPr lang="sl-SI" dirty="0" smtClean="0"/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endParaRPr lang="sl-SI" dirty="0" smtClean="0"/>
          </a:p>
          <a:p>
            <a:pPr marL="342900" lvl="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PREDEN SEM POBRALA ZAMAŠEK</a:t>
            </a:r>
          </a:p>
          <a:p>
            <a:pPr marL="0" indent="0">
              <a:buNone/>
            </a:pPr>
            <a:r>
              <a:rPr lang="sl-SI" dirty="0" smtClean="0"/>
              <a:t>IZ PRVEGA POLJA, SEM ZASTAVILA</a:t>
            </a:r>
          </a:p>
          <a:p>
            <a:pPr marL="0" indent="0">
              <a:buNone/>
            </a:pPr>
            <a:r>
              <a:rPr lang="sl-SI" dirty="0" smtClean="0"/>
              <a:t>VPRAŠANJE IN NANJ ODGOVORILA.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POSLUŠAJ PRIMER</a:t>
            </a:r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1097"/>
            <a:ext cx="4531706" cy="6042275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5493" y="4360614"/>
            <a:ext cx="487362" cy="487362"/>
          </a:xfrm>
          <a:prstGeom prst="rect">
            <a:avLst/>
          </a:prstGeom>
        </p:spPr>
      </p:pic>
      <p:sp>
        <p:nvSpPr>
          <p:cNvPr id="3" name="Puščica dol 2"/>
          <p:cNvSpPr/>
          <p:nvPr/>
        </p:nvSpPr>
        <p:spPr>
          <a:xfrm>
            <a:off x="2631077" y="3396343"/>
            <a:ext cx="566057" cy="9405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4"/>
    </mc:Choice>
    <mc:Fallback xmlns="">
      <p:transition spd="slow" advTm="35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146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274</Words>
  <Application>Microsoft Office PowerPoint</Application>
  <PresentationFormat>Širokozaslonsko</PresentationFormat>
  <Paragraphs>63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NAVODILA ZA DELO </vt:lpstr>
      <vt:lpstr>ZA IGRO POTREBUJEŠ</vt:lpstr>
      <vt:lpstr>POSTOPEK</vt:lpstr>
      <vt:lpstr>IGRANJE IGRE </vt:lpstr>
      <vt:lpstr>PRIMER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DELO</dc:title>
  <dc:creator>Anja Smolej</dc:creator>
  <cp:lastModifiedBy>Petra Jenko</cp:lastModifiedBy>
  <cp:revision>6</cp:revision>
  <dcterms:created xsi:type="dcterms:W3CDTF">2020-05-04T08:14:02Z</dcterms:created>
  <dcterms:modified xsi:type="dcterms:W3CDTF">2020-05-05T10:40:23Z</dcterms:modified>
</cp:coreProperties>
</file>