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50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90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04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7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4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29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9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47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9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50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1EA7-EE93-4568-A690-B7D7F658D7C3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61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2216" y="290233"/>
            <a:ext cx="9144000" cy="2387600"/>
          </a:xfrm>
        </p:spPr>
        <p:txBody>
          <a:bodyPr/>
          <a:lstStyle/>
          <a:p>
            <a:r>
              <a:rPr lang="sl-SI" dirty="0" smtClean="0"/>
              <a:t>NAVODILA ZA DELO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6" descr="Amazon.com: Hopscotch: A Book Of Short Stories For Young Read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68" y="373831"/>
            <a:ext cx="3208128" cy="48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halk Games – Hopscotch – Be A Fun 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6" y="2782335"/>
            <a:ext cx="4076791" cy="26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ding Doubles | Hopscotch, Childhood memories, Memo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24" y="2782335"/>
            <a:ext cx="2729495" cy="36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5"/>
    </mc:Choice>
    <mc:Fallback xmlns="">
      <p:transition spd="slow" advTm="175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POTREBUJEŠ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60816" y="1690688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360817" y="2640466"/>
            <a:ext cx="4550818" cy="3684588"/>
          </a:xfrm>
        </p:spPr>
        <p:txBody>
          <a:bodyPr/>
          <a:lstStyle/>
          <a:p>
            <a:r>
              <a:rPr lang="sl-SI" dirty="0" smtClean="0"/>
              <a:t>TLA</a:t>
            </a:r>
          </a:p>
          <a:p>
            <a:r>
              <a:rPr lang="sl-SI" dirty="0" smtClean="0"/>
              <a:t>KREDE</a:t>
            </a:r>
          </a:p>
          <a:p>
            <a:r>
              <a:rPr lang="sl-SI" dirty="0" smtClean="0"/>
              <a:t>KAMENČEK, VEJICA ZA METANJE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509281" y="1753621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509281" y="2640466"/>
            <a:ext cx="5183188" cy="3684588"/>
          </a:xfrm>
        </p:spPr>
        <p:txBody>
          <a:bodyPr/>
          <a:lstStyle/>
          <a:p>
            <a:r>
              <a:rPr lang="sl-SI" dirty="0" smtClean="0"/>
              <a:t>LISTI</a:t>
            </a:r>
          </a:p>
          <a:p>
            <a:r>
              <a:rPr lang="sl-SI" dirty="0" smtClean="0"/>
              <a:t>BARVICE</a:t>
            </a:r>
          </a:p>
          <a:p>
            <a:r>
              <a:rPr lang="sl-SI" dirty="0" smtClean="0"/>
              <a:t>LEPILNI TRAK</a:t>
            </a:r>
          </a:p>
          <a:p>
            <a:r>
              <a:rPr lang="sl-SI" dirty="0" smtClean="0"/>
              <a:t>ZAMAŠEK, RADIRKA, </a:t>
            </a:r>
          </a:p>
          <a:p>
            <a:pPr marL="0" indent="0">
              <a:buNone/>
            </a:pPr>
            <a:r>
              <a:rPr lang="sl-SI" dirty="0" smtClean="0"/>
              <a:t>PAPIRČEK ZA METANJE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6043749" y="2342606"/>
            <a:ext cx="1854925" cy="8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r="20200"/>
          <a:stretch/>
        </p:blipFill>
        <p:spPr>
          <a:xfrm>
            <a:off x="8586650" y="583474"/>
            <a:ext cx="2554946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59"/>
    </mc:Choice>
    <mc:Fallback xmlns="">
      <p:transition spd="slow" advTm="349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383" y="126853"/>
            <a:ext cx="10515600" cy="1325563"/>
          </a:xfrm>
        </p:spPr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5346" y="1289968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87383" y="2113880"/>
            <a:ext cx="5791199" cy="50168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dirty="0" smtClean="0"/>
              <a:t>1. NARIŠI POLJA. LAHKO</a:t>
            </a:r>
          </a:p>
          <a:p>
            <a:pPr marL="0" indent="0">
              <a:buNone/>
            </a:pPr>
            <a:r>
              <a:rPr lang="sl-SI" dirty="0" smtClean="0"/>
              <a:t>NARIŠEŠ ČISTO PO SVOJI</a:t>
            </a:r>
          </a:p>
          <a:p>
            <a:pPr marL="0" indent="0">
              <a:buNone/>
            </a:pPr>
            <a:r>
              <a:rPr lang="sl-SI" dirty="0" smtClean="0"/>
              <a:t>IZBIRI. MOJE POLJE SI</a:t>
            </a:r>
          </a:p>
          <a:p>
            <a:pPr marL="0" indent="0">
              <a:buNone/>
            </a:pPr>
            <a:r>
              <a:rPr lang="sl-SI" dirty="0" smtClean="0"/>
              <a:t>LAHKO POGLEDAŠ NA</a:t>
            </a:r>
          </a:p>
          <a:p>
            <a:pPr marL="0" indent="0">
              <a:buNone/>
            </a:pPr>
            <a:r>
              <a:rPr lang="sl-SI" dirty="0" smtClean="0"/>
              <a:t>SLIKI.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2. V PRAZNA POLJA</a:t>
            </a:r>
          </a:p>
          <a:p>
            <a:pPr marL="0" indent="0">
              <a:buNone/>
            </a:pPr>
            <a:r>
              <a:rPr lang="sl-SI" u="sng" dirty="0" smtClean="0"/>
              <a:t>NARIŠI </a:t>
            </a:r>
            <a:r>
              <a:rPr lang="sl-SI" dirty="0" smtClean="0"/>
              <a:t>ALI </a:t>
            </a:r>
            <a:r>
              <a:rPr lang="sl-SI" u="sng" dirty="0" smtClean="0"/>
              <a:t>ZAPIŠI</a:t>
            </a:r>
            <a:r>
              <a:rPr lang="sl-SI" dirty="0" smtClean="0"/>
              <a:t> </a:t>
            </a:r>
            <a:r>
              <a:rPr lang="sl-SI" dirty="0" smtClean="0"/>
              <a:t>HRANO.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3. POIŠČI NEKAJ ZA METANJE V </a:t>
            </a:r>
          </a:p>
          <a:p>
            <a:pPr marL="0" indent="0">
              <a:buNone/>
            </a:pPr>
            <a:r>
              <a:rPr lang="sl-SI" dirty="0" smtClean="0"/>
              <a:t>POLJA.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ZADNJE PRAZNO POLJE</a:t>
            </a:r>
          </a:p>
          <a:p>
            <a:pPr marL="0" indent="0">
              <a:buNone/>
            </a:pPr>
            <a:r>
              <a:rPr lang="sl-SI" dirty="0" smtClean="0"/>
              <a:t>POMENI, DA LAHKO </a:t>
            </a:r>
          </a:p>
          <a:p>
            <a:pPr marL="0" indent="0">
              <a:buNone/>
            </a:pPr>
            <a:r>
              <a:rPr lang="sl-SI" dirty="0" smtClean="0"/>
              <a:t>IZBEREŠ SVOJO JED/HRANO IN JO</a:t>
            </a:r>
          </a:p>
          <a:p>
            <a:pPr marL="0" indent="0">
              <a:buNone/>
            </a:pPr>
            <a:r>
              <a:rPr lang="sl-SI" dirty="0" smtClean="0"/>
              <a:t>ZAPIŠEŠ/NARIŠEŠ.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912647" y="1299776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912647" y="2248929"/>
            <a:ext cx="5183188" cy="4387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000" dirty="0" smtClean="0"/>
              <a:t>1. PRIPRAVI</a:t>
            </a:r>
            <a:r>
              <a:rPr lang="sl-SI" sz="2000" dirty="0" smtClean="0"/>
              <a:t> </a:t>
            </a:r>
            <a:r>
              <a:rPr lang="sl-SI" sz="2000" dirty="0" smtClean="0"/>
              <a:t>LISTE </a:t>
            </a:r>
            <a:r>
              <a:rPr lang="sl-SI" sz="2000" dirty="0" smtClean="0"/>
              <a:t>V VELIKOSTI A4 (NAVADEN LIST) IN PREMISLI, KAKŠNO </a:t>
            </a:r>
            <a:r>
              <a:rPr lang="sl-SI" sz="2000" dirty="0" smtClean="0"/>
              <a:t>POLJE BOŠ POSTAVIL (MOJE POLJE IMAŠ NA SLIKI</a:t>
            </a:r>
            <a:r>
              <a:rPr lang="sl-SI" sz="2000" dirty="0" smtClean="0"/>
              <a:t>).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2. NA PRAZNE LISTE </a:t>
            </a:r>
            <a:r>
              <a:rPr lang="sl-SI" sz="2000" u="sng" dirty="0" smtClean="0"/>
              <a:t>NARIŠI ALI ZAPIŠI</a:t>
            </a:r>
            <a:r>
              <a:rPr lang="sl-SI" sz="2000" dirty="0" smtClean="0"/>
              <a:t> HRANO</a:t>
            </a:r>
            <a:r>
              <a:rPr lang="sl-SI" sz="2000" dirty="0" smtClean="0"/>
              <a:t>. </a:t>
            </a:r>
            <a:endParaRPr lang="sl-SI" sz="2000" dirty="0" smtClean="0"/>
          </a:p>
          <a:p>
            <a:pPr marL="514350" indent="-514350">
              <a:buAutoNum type="arabicPeriod"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3. ZADNJE PRAZNO POLJE POMENI, DA LAHKO IZBEREŠ SVOJO JED/HRANO IN JO NARIŠEŠ/ZAPIŠEŠ V POLJE.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4. LISTE Z LEPILNIM TRAKOM PRILEPI NA TLA.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5. </a:t>
            </a:r>
            <a:r>
              <a:rPr lang="sl-SI" sz="2000" dirty="0" smtClean="0"/>
              <a:t>PRIPRAVI SI TUDI NEKAJ ZA METANJE V POLJA.</a:t>
            </a:r>
            <a:endParaRPr lang="sl-SI" sz="2000" dirty="0" smtClean="0"/>
          </a:p>
          <a:p>
            <a:pPr marL="514350" indent="-514350">
              <a:buAutoNum type="arabicPeriod"/>
            </a:pPr>
            <a:endParaRPr lang="sl-SI" dirty="0" smtClean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/>
          <a:srcRect l="40180" t="19971" r="40795" b="7224"/>
          <a:stretch/>
        </p:blipFill>
        <p:spPr>
          <a:xfrm>
            <a:off x="3834396" y="181222"/>
            <a:ext cx="3078251" cy="6626063"/>
          </a:xfrm>
          <a:prstGeom prst="rect">
            <a:avLst/>
          </a:prstGeom>
        </p:spPr>
      </p:pic>
      <p:cxnSp>
        <p:nvCxnSpPr>
          <p:cNvPr id="10" name="Raven puščični povezovalnik 9"/>
          <p:cNvCxnSpPr/>
          <p:nvPr/>
        </p:nvCxnSpPr>
        <p:spPr>
          <a:xfrm flipV="1">
            <a:off x="1037925" y="3352800"/>
            <a:ext cx="2811264" cy="192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34"/>
    </mc:Choice>
    <mc:Fallback xmlns="">
      <p:transition spd="slow" advTm="668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611" y="40140"/>
            <a:ext cx="10515600" cy="1325563"/>
          </a:xfrm>
        </p:spPr>
        <p:txBody>
          <a:bodyPr/>
          <a:lstStyle/>
          <a:p>
            <a:r>
              <a:rPr lang="sl-SI" dirty="0" smtClean="0"/>
              <a:t>IGRANJE IGRE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611" y="1189898"/>
            <a:ext cx="10515600" cy="5271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ŠTEVILO IGRALCEV: Igro lahko igraš </a:t>
            </a:r>
            <a:r>
              <a:rPr lang="sl-SI" dirty="0" smtClean="0"/>
              <a:t>tudi sam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r>
              <a:rPr lang="sl-SI" dirty="0" smtClean="0"/>
              <a:t>Bolj zanimivo bo, če povabiš še koga za igranje.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Igro začneš na črti. V prvo polje vržeš kamenček.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Nato skočiš čez prvo polje do konca in se vrneš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 poljih po kamenček. Ko kamenček pobereš,</a:t>
            </a:r>
          </a:p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i oglej vprašanje in sliko, ter odgovori na vprašanje</a:t>
            </a:r>
          </a:p>
          <a:p>
            <a:pPr marL="0" indent="0">
              <a:buNone/>
            </a:pPr>
            <a:r>
              <a:rPr lang="sl-SI" dirty="0" smtClean="0"/>
              <a:t>(</a:t>
            </a:r>
            <a:r>
              <a:rPr lang="sl-SI" u="sng" dirty="0" smtClean="0"/>
              <a:t>poslušaj primer na naslednji strani</a:t>
            </a:r>
            <a:r>
              <a:rPr lang="sl-SI" dirty="0" smtClean="0"/>
              <a:t>).</a:t>
            </a:r>
          </a:p>
          <a:p>
            <a:pPr marL="0" indent="0">
              <a:buNone/>
            </a:pPr>
            <a:r>
              <a:rPr lang="sl-SI" dirty="0" smtClean="0"/>
              <a:t>Če stopiš na črto ali preko črte, nadaljuje z igro</a:t>
            </a:r>
          </a:p>
          <a:p>
            <a:pPr marL="0" indent="0">
              <a:buNone/>
            </a:pPr>
            <a:r>
              <a:rPr lang="sl-SI" dirty="0"/>
              <a:t>n</a:t>
            </a:r>
            <a:r>
              <a:rPr lang="sl-SI" dirty="0" smtClean="0"/>
              <a:t>aslednji igralec.</a:t>
            </a:r>
          </a:p>
          <a:p>
            <a:pPr marL="0" indent="0">
              <a:buNone/>
            </a:pPr>
            <a:r>
              <a:rPr lang="sl-SI" dirty="0" smtClean="0"/>
              <a:t>Če igraš sam nadaljuješ v vsakem primeru z metanjem.</a:t>
            </a:r>
          </a:p>
          <a:p>
            <a:pPr marL="0" indent="0">
              <a:buNone/>
            </a:pPr>
            <a:r>
              <a:rPr lang="sl-SI" dirty="0" smtClean="0"/>
              <a:t>Igra traja dokler ne poskočiš v vsa polja.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2992" y="1566499"/>
            <a:ext cx="4970418" cy="3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0"/>
    </mc:Choice>
    <mc:Fallback xmlns="">
      <p:transition spd="slow" advTm="320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POSLUŠAJ </a:t>
            </a:r>
            <a:r>
              <a:rPr lang="sl-SI" dirty="0" smtClean="0"/>
              <a:t>PRIMER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PRI VSAKEM POBIRANJU SI ZASTAVI</a:t>
            </a:r>
          </a:p>
          <a:p>
            <a:pPr marL="0" indent="0">
              <a:buNone/>
            </a:pPr>
            <a:r>
              <a:rPr lang="sl-SI" dirty="0" smtClean="0"/>
              <a:t>VPRAŠANJE IN NANJ ODOGOVORI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672" y="979893"/>
            <a:ext cx="6244411" cy="4683308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/>
          <a:srcRect r="60976" b="9904"/>
          <a:stretch/>
        </p:blipFill>
        <p:spPr>
          <a:xfrm>
            <a:off x="703262" y="3891008"/>
            <a:ext cx="2092189" cy="27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14"/>
    </mc:Choice>
    <mc:Fallback>
      <p:transition spd="slow" advTm="30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GOOD LUCK!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Pridno treniraj!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Če imaš kakšno težavo, mi to povej! </a:t>
            </a:r>
          </a:p>
          <a:p>
            <a:pPr marL="0" indent="0">
              <a:buNone/>
            </a:pPr>
            <a:r>
              <a:rPr lang="sl-SI" dirty="0" smtClean="0"/>
              <a:t>Lahko mi pošlješ tudi posnetek ali </a:t>
            </a:r>
          </a:p>
          <a:p>
            <a:pPr marL="0" indent="0">
              <a:buNone/>
            </a:pPr>
            <a:r>
              <a:rPr lang="sl-SI" dirty="0" smtClean="0"/>
              <a:t>fotografijo, da vidim kako ti gre.</a:t>
            </a:r>
            <a:endParaRPr lang="sl-SI" dirty="0"/>
          </a:p>
        </p:txBody>
      </p:sp>
      <p:pic>
        <p:nvPicPr>
          <p:cNvPr id="1026" name="Picture 2" descr="See You Later Alligator! Funny Quote Aluminum METAL Sign | e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5597" r="10968" b="6326"/>
          <a:stretch/>
        </p:blipFill>
        <p:spPr bwMode="auto">
          <a:xfrm>
            <a:off x="6696890" y="818606"/>
            <a:ext cx="4354797" cy="52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79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297</Words>
  <Application>Microsoft Office PowerPoint</Application>
  <PresentationFormat>Širokozaslonsko</PresentationFormat>
  <Paragraphs>68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NAVODILA ZA DELO </vt:lpstr>
      <vt:lpstr>POTREBUJEŠ</vt:lpstr>
      <vt:lpstr>POSTOPEK</vt:lpstr>
      <vt:lpstr>IGRANJE IGRE </vt:lpstr>
      <vt:lpstr>PRIMER</vt:lpstr>
      <vt:lpstr>GOOD LUCK!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NAVODILA ZA DELO</dc:title>
  <dc:creator>Anja Smolej</dc:creator>
  <cp:lastModifiedBy>Anja Smolej</cp:lastModifiedBy>
  <cp:revision>9</cp:revision>
  <dcterms:created xsi:type="dcterms:W3CDTF">2020-05-04T08:14:02Z</dcterms:created>
  <dcterms:modified xsi:type="dcterms:W3CDTF">2020-05-04T09:42:07Z</dcterms:modified>
</cp:coreProperties>
</file>