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650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190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04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26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71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47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29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597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847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92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650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61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2216" y="290233"/>
            <a:ext cx="9144000" cy="2387600"/>
          </a:xfrm>
        </p:spPr>
        <p:txBody>
          <a:bodyPr/>
          <a:lstStyle/>
          <a:p>
            <a:r>
              <a:rPr lang="sl-SI" dirty="0" smtClean="0"/>
              <a:t>NAVODILA ZA DELO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6" descr="Amazon.com: Hopscotch: A Book Of Short Stories For Young Read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68" y="373831"/>
            <a:ext cx="3208128" cy="48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halk Games – Hopscotch – Be A Fun 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6" y="2782335"/>
            <a:ext cx="4076791" cy="26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dding Doubles | Hopscotch, Childhood memories, Memo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24" y="2782335"/>
            <a:ext cx="2729495" cy="36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5"/>
    </mc:Choice>
    <mc:Fallback xmlns="">
      <p:transition spd="slow" advTm="175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POTREBUJEŠ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60816" y="1690688"/>
            <a:ext cx="5157787" cy="823912"/>
          </a:xfrm>
        </p:spPr>
        <p:txBody>
          <a:bodyPr/>
          <a:lstStyle/>
          <a:p>
            <a:r>
              <a:rPr lang="sl-SI" dirty="0" smtClean="0"/>
              <a:t>ZUNAJ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360817" y="2640466"/>
            <a:ext cx="4550818" cy="3684588"/>
          </a:xfrm>
        </p:spPr>
        <p:txBody>
          <a:bodyPr/>
          <a:lstStyle/>
          <a:p>
            <a:r>
              <a:rPr lang="sl-SI" dirty="0" smtClean="0"/>
              <a:t>TLA</a:t>
            </a:r>
          </a:p>
          <a:p>
            <a:r>
              <a:rPr lang="sl-SI" dirty="0" smtClean="0"/>
              <a:t>KREDE</a:t>
            </a:r>
          </a:p>
          <a:p>
            <a:r>
              <a:rPr lang="sl-SI" dirty="0" smtClean="0"/>
              <a:t>KAMENČEK, VEJICA ZA METANJE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509281" y="1753621"/>
            <a:ext cx="5183188" cy="823912"/>
          </a:xfrm>
        </p:spPr>
        <p:txBody>
          <a:bodyPr/>
          <a:lstStyle/>
          <a:p>
            <a:r>
              <a:rPr lang="sl-SI" dirty="0" smtClean="0"/>
              <a:t>DOMA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509281" y="2640466"/>
            <a:ext cx="5183188" cy="3684588"/>
          </a:xfrm>
        </p:spPr>
        <p:txBody>
          <a:bodyPr/>
          <a:lstStyle/>
          <a:p>
            <a:r>
              <a:rPr lang="sl-SI" dirty="0" smtClean="0"/>
              <a:t>LISTI</a:t>
            </a:r>
          </a:p>
          <a:p>
            <a:r>
              <a:rPr lang="sl-SI" dirty="0" smtClean="0"/>
              <a:t>BARVICE</a:t>
            </a:r>
          </a:p>
          <a:p>
            <a:r>
              <a:rPr lang="sl-SI" dirty="0" smtClean="0"/>
              <a:t>LEPILNI TRAK</a:t>
            </a:r>
          </a:p>
          <a:p>
            <a:r>
              <a:rPr lang="sl-SI" dirty="0" smtClean="0"/>
              <a:t>ZAMAŠEK, RADIRKA, </a:t>
            </a:r>
          </a:p>
          <a:p>
            <a:pPr marL="0" indent="0">
              <a:buNone/>
            </a:pPr>
            <a:r>
              <a:rPr lang="sl-SI" dirty="0" smtClean="0"/>
              <a:t>PAPIRČEK ZA METANJE</a:t>
            </a: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0"/>
          <a:stretch/>
        </p:blipFill>
        <p:spPr>
          <a:xfrm>
            <a:off x="7978736" y="286748"/>
            <a:ext cx="4065219" cy="63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59"/>
    </mc:Choice>
    <mc:Fallback xmlns="">
      <p:transition spd="slow" advTm="349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73096" y="1601109"/>
            <a:ext cx="5157787" cy="823912"/>
          </a:xfrm>
        </p:spPr>
        <p:txBody>
          <a:bodyPr/>
          <a:lstStyle/>
          <a:p>
            <a:r>
              <a:rPr lang="sl-SI" dirty="0" smtClean="0"/>
              <a:t>ZUNAJ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225347" y="2425021"/>
            <a:ext cx="5157787" cy="4210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1. NARIŠI POLJA. LAHKO</a:t>
            </a:r>
          </a:p>
          <a:p>
            <a:pPr marL="0" indent="0">
              <a:buNone/>
            </a:pPr>
            <a:r>
              <a:rPr lang="sl-SI" dirty="0" smtClean="0"/>
              <a:t>NARIŠEŠ ČISTO PO SVOJI</a:t>
            </a:r>
          </a:p>
          <a:p>
            <a:pPr marL="0" indent="0">
              <a:buNone/>
            </a:pPr>
            <a:r>
              <a:rPr lang="sl-SI" dirty="0" smtClean="0"/>
              <a:t>IZBIRI. MOJE POLJE SI</a:t>
            </a:r>
          </a:p>
          <a:p>
            <a:pPr marL="0" indent="0">
              <a:buNone/>
            </a:pPr>
            <a:r>
              <a:rPr lang="sl-SI" dirty="0" smtClean="0"/>
              <a:t>LAHKO POGLEDAŠ NA</a:t>
            </a:r>
          </a:p>
          <a:p>
            <a:pPr marL="0" indent="0">
              <a:buNone/>
            </a:pPr>
            <a:r>
              <a:rPr lang="sl-SI" dirty="0" smtClean="0"/>
              <a:t>SLIKI</a:t>
            </a:r>
          </a:p>
          <a:p>
            <a:pPr marL="0" indent="0">
              <a:buNone/>
            </a:pPr>
            <a:r>
              <a:rPr lang="sl-SI" dirty="0" smtClean="0"/>
              <a:t>2. V PRAZNA POLJA</a:t>
            </a:r>
          </a:p>
          <a:p>
            <a:pPr marL="0" indent="0">
              <a:buNone/>
            </a:pPr>
            <a:r>
              <a:rPr lang="sl-SI" dirty="0" smtClean="0"/>
              <a:t>NARIŠI HRANO. TO SI</a:t>
            </a:r>
          </a:p>
          <a:p>
            <a:pPr marL="0" indent="0">
              <a:buNone/>
            </a:pPr>
            <a:r>
              <a:rPr lang="sl-SI" dirty="0" smtClean="0"/>
              <a:t>LAHKO IZBEREŠ SAM.</a:t>
            </a:r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912429" y="1690688"/>
            <a:ext cx="5183188" cy="823912"/>
          </a:xfrm>
        </p:spPr>
        <p:txBody>
          <a:bodyPr/>
          <a:lstStyle/>
          <a:p>
            <a:r>
              <a:rPr lang="sl-SI" dirty="0" smtClean="0"/>
              <a:t>DOMA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807926" y="2493373"/>
            <a:ext cx="5183188" cy="36845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IZBERI LISTE IN KAKŠNO POLJE BOŠ POSTAVIL (MOJE POLJE IMAŠ NA SLIKI)</a:t>
            </a:r>
          </a:p>
          <a:p>
            <a:pPr marL="514350" indent="-514350">
              <a:buAutoNum type="arabicPeriod"/>
            </a:pPr>
            <a:r>
              <a:rPr lang="sl-SI" dirty="0" smtClean="0"/>
              <a:t>NA PRAZNE A4 LISTE NARIŠI HRANO. TO SI LAHKO IZBEREŠ ČISTO PO SVOJI ŽELJI</a:t>
            </a:r>
          </a:p>
          <a:p>
            <a:pPr marL="514350" indent="-514350">
              <a:buAutoNum type="arabicPeriod"/>
            </a:pPr>
            <a:r>
              <a:rPr lang="sl-SI" dirty="0" smtClean="0"/>
              <a:t>SPOMNI SE NA ZAJTRK IN PESMICO.</a:t>
            </a:r>
          </a:p>
          <a:p>
            <a:endParaRPr lang="sl-SI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40469" t="19566" r="40245" b="7328"/>
          <a:stretch/>
        </p:blipFill>
        <p:spPr>
          <a:xfrm>
            <a:off x="3875048" y="617757"/>
            <a:ext cx="2704035" cy="5765628"/>
          </a:xfrm>
          <a:prstGeom prst="rect">
            <a:avLst/>
          </a:prstGeom>
        </p:spPr>
      </p:pic>
      <p:cxnSp>
        <p:nvCxnSpPr>
          <p:cNvPr id="10" name="Raven puščični povezovalnik 9"/>
          <p:cNvCxnSpPr/>
          <p:nvPr/>
        </p:nvCxnSpPr>
        <p:spPr>
          <a:xfrm flipV="1">
            <a:off x="1280160" y="4319451"/>
            <a:ext cx="2830286" cy="365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0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34"/>
    </mc:Choice>
    <mc:Fallback xmlns="">
      <p:transition spd="slow" advTm="668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611" y="40140"/>
            <a:ext cx="10515600" cy="1325563"/>
          </a:xfrm>
        </p:spPr>
        <p:txBody>
          <a:bodyPr/>
          <a:lstStyle/>
          <a:p>
            <a:r>
              <a:rPr lang="sl-SI" dirty="0" smtClean="0"/>
              <a:t>IGRANJE IGRE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611" y="1189898"/>
            <a:ext cx="10515600" cy="52718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/>
              <a:t>ŠTEVILO IGRALCEV: Igro lahko igraš sam. </a:t>
            </a:r>
          </a:p>
          <a:p>
            <a:pPr marL="0" indent="0">
              <a:buNone/>
            </a:pPr>
            <a:r>
              <a:rPr lang="sl-SI" dirty="0" smtClean="0"/>
              <a:t>Bolj zanimivo bo, če povabiš še koga za igranje.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Igro začneš na črti. V prvo polje vržeš kamenček. 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Nato skočiš čez prvo polje do konca in se vrneš</a:t>
            </a:r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o poljih po kamenček. Ko kamenček pobereš,</a:t>
            </a:r>
          </a:p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i oglej vprašanje in sliko, ter odgovori na vprašanje</a:t>
            </a:r>
          </a:p>
          <a:p>
            <a:pPr marL="0" indent="0">
              <a:buNone/>
            </a:pPr>
            <a:r>
              <a:rPr lang="sl-SI" dirty="0" smtClean="0"/>
              <a:t>(</a:t>
            </a:r>
            <a:r>
              <a:rPr lang="sl-SI" u="sng" dirty="0" smtClean="0"/>
              <a:t>poslušaj primer na naslednji strani</a:t>
            </a:r>
            <a:r>
              <a:rPr lang="sl-SI" dirty="0" smtClean="0"/>
              <a:t>).</a:t>
            </a:r>
          </a:p>
          <a:p>
            <a:pPr marL="0" indent="0">
              <a:buNone/>
            </a:pPr>
            <a:r>
              <a:rPr lang="sl-SI" dirty="0" smtClean="0"/>
              <a:t>Če stopiš na črto ali preko črte, nadaljuje z igro</a:t>
            </a:r>
          </a:p>
          <a:p>
            <a:pPr marL="0" indent="0">
              <a:buNone/>
            </a:pPr>
            <a:r>
              <a:rPr lang="sl-SI" dirty="0"/>
              <a:t>n</a:t>
            </a:r>
            <a:r>
              <a:rPr lang="sl-SI" dirty="0" smtClean="0"/>
              <a:t>aslednji igralec.</a:t>
            </a:r>
          </a:p>
          <a:p>
            <a:pPr marL="0" indent="0">
              <a:buNone/>
            </a:pPr>
            <a:r>
              <a:rPr lang="sl-SI" dirty="0" smtClean="0"/>
              <a:t>Če igraš sam nadaljuješ v vsakem primeru z metanjem.</a:t>
            </a:r>
          </a:p>
          <a:p>
            <a:pPr marL="0" indent="0">
              <a:buNone/>
            </a:pPr>
            <a:r>
              <a:rPr lang="sl-SI" dirty="0" smtClean="0"/>
              <a:t>Igra traja dokler ne poskočiš v vsa polja.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r="19873"/>
          <a:stretch/>
        </p:blipFill>
        <p:spPr>
          <a:xfrm>
            <a:off x="8545240" y="236883"/>
            <a:ext cx="2943498" cy="640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0"/>
    </mc:Choice>
    <mc:Fallback xmlns="">
      <p:transition spd="slow" advTm="320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POSLUŠAJ PRIMER</a:t>
            </a:r>
            <a:endParaRPr lang="sl-SI" dirty="0"/>
          </a:p>
        </p:txBody>
      </p:sp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90" y="512057"/>
            <a:ext cx="4531706" cy="6042275"/>
          </a:xfrm>
          <a:prstGeom prst="rect">
            <a:avLst/>
          </a:prstGeom>
        </p:spPr>
      </p:pic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54"/>
    </mc:Choice>
    <mc:Fallback xmlns="">
      <p:transition spd="slow" advTm="35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1463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200</Words>
  <Application>Microsoft Office PowerPoint</Application>
  <PresentationFormat>Širokozaslonsko</PresentationFormat>
  <Paragraphs>46</Paragraphs>
  <Slides>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NAVODILA ZA DELO </vt:lpstr>
      <vt:lpstr>POTREBUJEŠ</vt:lpstr>
      <vt:lpstr>POSTOPEK</vt:lpstr>
      <vt:lpstr>IGRANJE IGRE </vt:lpstr>
      <vt:lpstr>PRIMER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NAVODILA ZA DELO</dc:title>
  <dc:creator>Anja Smolej</dc:creator>
  <cp:lastModifiedBy>Anja Smolej</cp:lastModifiedBy>
  <cp:revision>5</cp:revision>
  <dcterms:created xsi:type="dcterms:W3CDTF">2020-05-04T08:14:02Z</dcterms:created>
  <dcterms:modified xsi:type="dcterms:W3CDTF">2020-05-04T09:02:26Z</dcterms:modified>
</cp:coreProperties>
</file>