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7" r:id="rId3"/>
    <p:sldId id="258" r:id="rId4"/>
    <p:sldId id="260" r:id="rId5"/>
  </p:sldIdLst>
  <p:sldSz cx="12192000" cy="6858000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 smtClean="0"/>
              <a:t>Kliknite, da uredite slog podnaslova matrice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D79A2-E5A2-48CA-8A60-9E0423B5DAB3}" type="datetimeFigureOut">
              <a:rPr lang="sl-SI" smtClean="0"/>
              <a:t>7. 04. 2020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59475-4091-4C1D-B980-904DE41A132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3770211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D79A2-E5A2-48CA-8A60-9E0423B5DAB3}" type="datetimeFigureOut">
              <a:rPr lang="sl-SI" smtClean="0"/>
              <a:t>7. 04. 2020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59475-4091-4C1D-B980-904DE41A132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0809429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D79A2-E5A2-48CA-8A60-9E0423B5DAB3}" type="datetimeFigureOut">
              <a:rPr lang="sl-SI" smtClean="0"/>
              <a:t>7. 04. 2020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59475-4091-4C1D-B980-904DE41A132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7322578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D79A2-E5A2-48CA-8A60-9E0423B5DAB3}" type="datetimeFigureOut">
              <a:rPr lang="sl-SI" smtClean="0"/>
              <a:t>7. 04. 2020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59475-4091-4C1D-B980-904DE41A132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3910202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D79A2-E5A2-48CA-8A60-9E0423B5DAB3}" type="datetimeFigureOut">
              <a:rPr lang="sl-SI" smtClean="0"/>
              <a:t>7. 04. 2020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59475-4091-4C1D-B980-904DE41A132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1828950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D79A2-E5A2-48CA-8A60-9E0423B5DAB3}" type="datetimeFigureOut">
              <a:rPr lang="sl-SI" smtClean="0"/>
              <a:t>7. 04. 2020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59475-4091-4C1D-B980-904DE41A132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9088180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značba mesta besedil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Označba mesta vsebin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značba mest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D79A2-E5A2-48CA-8A60-9E0423B5DAB3}" type="datetimeFigureOut">
              <a:rPr lang="sl-SI" smtClean="0"/>
              <a:t>7. 04. 2020</a:t>
            </a:fld>
            <a:endParaRPr lang="sl-SI"/>
          </a:p>
        </p:txBody>
      </p:sp>
      <p:sp>
        <p:nvSpPr>
          <p:cNvPr id="8" name="Označba mest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značba mest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59475-4091-4C1D-B980-904DE41A132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4922974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D79A2-E5A2-48CA-8A60-9E0423B5DAB3}" type="datetimeFigureOut">
              <a:rPr lang="sl-SI" smtClean="0"/>
              <a:t>7. 04. 2020</a:t>
            </a:fld>
            <a:endParaRPr lang="sl-SI"/>
          </a:p>
        </p:txBody>
      </p:sp>
      <p:sp>
        <p:nvSpPr>
          <p:cNvPr id="4" name="Označba mest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značba mest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59475-4091-4C1D-B980-904DE41A132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8117907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D79A2-E5A2-48CA-8A60-9E0423B5DAB3}" type="datetimeFigureOut">
              <a:rPr lang="sl-SI" smtClean="0"/>
              <a:t>7. 04. 2020</a:t>
            </a:fld>
            <a:endParaRPr lang="sl-SI"/>
          </a:p>
        </p:txBody>
      </p:sp>
      <p:sp>
        <p:nvSpPr>
          <p:cNvPr id="3" name="Označba mest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59475-4091-4C1D-B980-904DE41A132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8975648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D79A2-E5A2-48CA-8A60-9E0423B5DAB3}" type="datetimeFigureOut">
              <a:rPr lang="sl-SI" smtClean="0"/>
              <a:t>7. 04. 2020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59475-4091-4C1D-B980-904DE41A132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8627773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D79A2-E5A2-48CA-8A60-9E0423B5DAB3}" type="datetimeFigureOut">
              <a:rPr lang="sl-SI" smtClean="0"/>
              <a:t>7. 04. 2020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59475-4091-4C1D-B980-904DE41A132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6960889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D79A2-E5A2-48CA-8A60-9E0423B5DAB3}" type="datetimeFigureOut">
              <a:rPr lang="sl-SI" smtClean="0"/>
              <a:t>7. 04. 2020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759475-4091-4C1D-B980-904DE41A132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8698615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jpeg"/><Relationship Id="rId3" Type="http://schemas.openxmlformats.org/officeDocument/2006/relationships/image" Target="../media/image10.jpeg"/><Relationship Id="rId7" Type="http://schemas.openxmlformats.org/officeDocument/2006/relationships/image" Target="../media/image14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Relationship Id="rId9" Type="http://schemas.openxmlformats.org/officeDocument/2006/relationships/image" Target="../media/image16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l-SI" dirty="0"/>
              <a:t>Zdravo!</a:t>
            </a:r>
          </a:p>
          <a:p>
            <a:pPr marL="0" indent="0">
              <a:buNone/>
            </a:pPr>
            <a:r>
              <a:rPr lang="sl-SI" dirty="0"/>
              <a:t> </a:t>
            </a:r>
          </a:p>
          <a:p>
            <a:pPr marL="0" indent="0">
              <a:buNone/>
            </a:pPr>
            <a:r>
              <a:rPr lang="sl-SI" dirty="0"/>
              <a:t>Za ponavljanje novih besed boš izdelal </a:t>
            </a:r>
            <a:r>
              <a:rPr lang="sl-SI" dirty="0" smtClean="0"/>
              <a:t>žabico. Oglej si fotografije </a:t>
            </a:r>
            <a:r>
              <a:rPr lang="sl-SI" dirty="0"/>
              <a:t>in sledi navodilom. Nato si </a:t>
            </a:r>
            <a:r>
              <a:rPr lang="sl-SI" smtClean="0"/>
              <a:t>poglej še posnetek </a:t>
            </a:r>
            <a:r>
              <a:rPr lang="sl-SI" dirty="0"/>
              <a:t>in treniraj z žabico! Lepo se imej, učiteljica Anja </a:t>
            </a: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7391331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pic>
        <p:nvPicPr>
          <p:cNvPr id="4" name="Označba mesta vsebine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4505" y="101331"/>
            <a:ext cx="2510504" cy="3347339"/>
          </a:xfrm>
        </p:spPr>
      </p:pic>
      <p:pic>
        <p:nvPicPr>
          <p:cNvPr id="5" name="Slika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67266" y="92504"/>
            <a:ext cx="2523744" cy="3364992"/>
          </a:xfrm>
          <a:prstGeom prst="rect">
            <a:avLst/>
          </a:prstGeom>
        </p:spPr>
      </p:pic>
      <p:pic>
        <p:nvPicPr>
          <p:cNvPr id="6" name="Slika 5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6200000">
            <a:off x="5849141" y="509858"/>
            <a:ext cx="3347340" cy="2510505"/>
          </a:xfrm>
          <a:prstGeom prst="rect">
            <a:avLst/>
          </a:prstGeom>
        </p:spPr>
      </p:pic>
      <p:pic>
        <p:nvPicPr>
          <p:cNvPr id="7" name="Slika 6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058530" y="91440"/>
            <a:ext cx="2523744" cy="3364992"/>
          </a:xfrm>
          <a:prstGeom prst="rect">
            <a:avLst/>
          </a:prstGeom>
        </p:spPr>
      </p:pic>
      <p:pic>
        <p:nvPicPr>
          <p:cNvPr id="8" name="Slika 7"/>
          <p:cNvPicPr>
            <a:picLocks noChangeAspect="1"/>
          </p:cNvPicPr>
          <p:nvPr/>
        </p:nvPicPr>
        <p:blipFill rotWithShape="1"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10800000">
            <a:off x="3605055" y="3712462"/>
            <a:ext cx="2523744" cy="2712270"/>
          </a:xfrm>
          <a:prstGeom prst="rect">
            <a:avLst/>
          </a:prstGeom>
        </p:spPr>
      </p:pic>
      <p:pic>
        <p:nvPicPr>
          <p:cNvPr id="9" name="Slika 8"/>
          <p:cNvPicPr>
            <a:picLocks noChangeAspect="1"/>
          </p:cNvPicPr>
          <p:nvPr/>
        </p:nvPicPr>
        <p:blipFill rotWithShape="1"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16200000">
            <a:off x="6161944" y="3808192"/>
            <a:ext cx="2722157" cy="2510923"/>
          </a:xfrm>
          <a:prstGeom prst="rect">
            <a:avLst/>
          </a:prstGeom>
        </p:spPr>
      </p:pic>
      <p:pic>
        <p:nvPicPr>
          <p:cNvPr id="11" name="Slika 10"/>
          <p:cNvPicPr>
            <a:picLocks noChangeAspect="1"/>
          </p:cNvPicPr>
          <p:nvPr/>
        </p:nvPicPr>
        <p:blipFill rotWithShape="1"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058530" y="3702574"/>
            <a:ext cx="2523744" cy="2722159"/>
          </a:xfrm>
          <a:prstGeom prst="rect">
            <a:avLst/>
          </a:prstGeom>
        </p:spPr>
      </p:pic>
      <p:pic>
        <p:nvPicPr>
          <p:cNvPr id="12" name="Slika 11"/>
          <p:cNvPicPr>
            <a:picLocks noChangeAspect="1"/>
          </p:cNvPicPr>
          <p:nvPr/>
        </p:nvPicPr>
        <p:blipFill rotWithShape="1"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75323" y="3712462"/>
            <a:ext cx="2743612" cy="2712270"/>
          </a:xfrm>
          <a:prstGeom prst="rect">
            <a:avLst/>
          </a:prstGeom>
        </p:spPr>
      </p:pic>
      <p:sp>
        <p:nvSpPr>
          <p:cNvPr id="23" name="Navzdol ukrivljena puščica 22"/>
          <p:cNvSpPr/>
          <p:nvPr/>
        </p:nvSpPr>
        <p:spPr>
          <a:xfrm rot="5151835">
            <a:off x="7550056" y="4890946"/>
            <a:ext cx="1384330" cy="974380"/>
          </a:xfrm>
          <a:prstGeom prst="curvedDownArrow">
            <a:avLst>
              <a:gd name="adj1" fmla="val 25000"/>
              <a:gd name="adj2" fmla="val 68081"/>
              <a:gd name="adj3" fmla="val 6808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>
              <a:solidFill>
                <a:schemeClr val="tx1"/>
              </a:solidFill>
            </a:endParaRPr>
          </a:p>
        </p:txBody>
      </p:sp>
      <p:cxnSp>
        <p:nvCxnSpPr>
          <p:cNvPr id="26" name="Raven povezovalnik 25"/>
          <p:cNvCxnSpPr/>
          <p:nvPr/>
        </p:nvCxnSpPr>
        <p:spPr>
          <a:xfrm>
            <a:off x="9474926" y="1105989"/>
            <a:ext cx="1637211" cy="159366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7" name="Raven povezovalnik 26"/>
          <p:cNvCxnSpPr/>
          <p:nvPr/>
        </p:nvCxnSpPr>
        <p:spPr>
          <a:xfrm flipH="1">
            <a:off x="9605554" y="1175657"/>
            <a:ext cx="1330043" cy="140208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41679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pic>
        <p:nvPicPr>
          <p:cNvPr id="5" name="Označba mesta vsebine 4"/>
          <p:cNvPicPr>
            <a:picLocks noGrp="1" noChangeAspect="1"/>
          </p:cNvPicPr>
          <p:nvPr>
            <p:ph idx="1"/>
          </p:nvPr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16200000">
            <a:off x="274072" y="414141"/>
            <a:ext cx="2591296" cy="2493264"/>
          </a:xfrm>
        </p:spPr>
      </p:pic>
      <p:pic>
        <p:nvPicPr>
          <p:cNvPr id="6" name="Slika 5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252215" y="365124"/>
            <a:ext cx="2520372" cy="2591297"/>
          </a:xfrm>
          <a:prstGeom prst="rect">
            <a:avLst/>
          </a:prstGeom>
        </p:spPr>
      </p:pic>
      <p:pic>
        <p:nvPicPr>
          <p:cNvPr id="7" name="Slika 6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208450" y="365124"/>
            <a:ext cx="2625393" cy="2591297"/>
          </a:xfrm>
          <a:prstGeom prst="rect">
            <a:avLst/>
          </a:prstGeom>
        </p:spPr>
      </p:pic>
      <p:pic>
        <p:nvPicPr>
          <p:cNvPr id="8" name="Slika 7"/>
          <p:cNvPicPr>
            <a:picLocks noChangeAspect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269706" y="313403"/>
            <a:ext cx="2456184" cy="2643018"/>
          </a:xfrm>
          <a:prstGeom prst="rect">
            <a:avLst/>
          </a:prstGeom>
        </p:spPr>
      </p:pic>
      <p:pic>
        <p:nvPicPr>
          <p:cNvPr id="9" name="Slika 8"/>
          <p:cNvPicPr>
            <a:picLocks noChangeAspect="1"/>
          </p:cNvPicPr>
          <p:nvPr/>
        </p:nvPicPr>
        <p:blipFill rotWithShape="1"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2281" y="3696457"/>
            <a:ext cx="3108960" cy="2519182"/>
          </a:xfrm>
          <a:prstGeom prst="rect">
            <a:avLst/>
          </a:prstGeom>
        </p:spPr>
      </p:pic>
      <p:pic>
        <p:nvPicPr>
          <p:cNvPr id="10" name="Slika 9"/>
          <p:cNvPicPr>
            <a:picLocks noChangeAspect="1"/>
          </p:cNvPicPr>
          <p:nvPr/>
        </p:nvPicPr>
        <p:blipFill rotWithShape="1"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077692" y="3401568"/>
            <a:ext cx="2694896" cy="3108960"/>
          </a:xfrm>
          <a:prstGeom prst="rect">
            <a:avLst/>
          </a:prstGeom>
        </p:spPr>
      </p:pic>
      <p:pic>
        <p:nvPicPr>
          <p:cNvPr id="11" name="Slika 10"/>
          <p:cNvPicPr>
            <a:picLocks noChangeAspect="1"/>
          </p:cNvPicPr>
          <p:nvPr/>
        </p:nvPicPr>
        <p:blipFill rotWithShape="1"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208450" y="3401568"/>
            <a:ext cx="2625393" cy="3108960"/>
          </a:xfrm>
          <a:prstGeom prst="rect">
            <a:avLst/>
          </a:prstGeom>
        </p:spPr>
      </p:pic>
      <p:pic>
        <p:nvPicPr>
          <p:cNvPr id="12" name="Slika 11"/>
          <p:cNvPicPr>
            <a:picLocks noChangeAspect="1"/>
          </p:cNvPicPr>
          <p:nvPr/>
        </p:nvPicPr>
        <p:blipFill rotWithShape="1"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10800000">
            <a:off x="8921484" y="3401568"/>
            <a:ext cx="3152625" cy="3108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4365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8200" y="521879"/>
            <a:ext cx="10515600" cy="1489801"/>
          </a:xfrm>
        </p:spPr>
        <p:txBody>
          <a:bodyPr/>
          <a:lstStyle/>
          <a:p>
            <a:r>
              <a:rPr lang="sl-SI" dirty="0" smtClean="0"/>
              <a:t>OGLEJ SI ŠE POSNETEK, KI GA POŠILJAM. </a:t>
            </a:r>
            <a:br>
              <a:rPr lang="sl-SI" dirty="0" smtClean="0"/>
            </a:br>
            <a:r>
              <a:rPr lang="sl-SI" dirty="0" smtClean="0"/>
              <a:t>READY (PRIPRAVLJEN)? … GO!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467811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51</Words>
  <Application>Microsoft Office PowerPoint</Application>
  <PresentationFormat>Širokozaslonsko</PresentationFormat>
  <Paragraphs>4</Paragraphs>
  <Slides>4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Officeova tema</vt:lpstr>
      <vt:lpstr>PowerPointova predstavitev</vt:lpstr>
      <vt:lpstr>PowerPointova predstavitev</vt:lpstr>
      <vt:lpstr>PowerPointova predstavitev</vt:lpstr>
      <vt:lpstr>OGLEJ SI ŠE POSNETEK, KI GA POŠILJAM.  READY (PRIPRAVLJEN)? … GO!</vt:lpstr>
    </vt:vector>
  </TitlesOfParts>
  <Company>MIZS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predstavitev</dc:title>
  <dc:creator>Anja Smolej</dc:creator>
  <cp:lastModifiedBy>Petra Jenko</cp:lastModifiedBy>
  <cp:revision>10</cp:revision>
  <dcterms:created xsi:type="dcterms:W3CDTF">2020-04-06T08:20:11Z</dcterms:created>
  <dcterms:modified xsi:type="dcterms:W3CDTF">2020-04-07T08:53:00Z</dcterms:modified>
</cp:coreProperties>
</file>