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02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9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225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102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289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881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2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17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75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277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608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79A2-E5A2-48CA-8A60-9E0423B5DAB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98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Zdravo!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Za ponavljanje novih besed boš izdelal </a:t>
            </a:r>
            <a:r>
              <a:rPr lang="sl-SI" dirty="0" smtClean="0"/>
              <a:t>žabico. Oglej si fotografije </a:t>
            </a:r>
            <a:r>
              <a:rPr lang="sl-SI" dirty="0"/>
              <a:t>in sledi navodilom. Nato si </a:t>
            </a:r>
            <a:r>
              <a:rPr lang="sl-SI" smtClean="0"/>
              <a:t>poglej še posnetek </a:t>
            </a:r>
            <a:r>
              <a:rPr lang="sl-SI" dirty="0"/>
              <a:t>in treniraj z žabico! Lepo se imej, učiteljica Anja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913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505" y="101331"/>
            <a:ext cx="2510504" cy="3347339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7266" y="92504"/>
            <a:ext cx="2523744" cy="336499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849141" y="509858"/>
            <a:ext cx="3347340" cy="25105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8530" y="91440"/>
            <a:ext cx="2523744" cy="33649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3605055" y="3712462"/>
            <a:ext cx="2523744" cy="271227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161944" y="3808192"/>
            <a:ext cx="2722157" cy="251092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58530" y="3702574"/>
            <a:ext cx="2523744" cy="272215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323" y="3712462"/>
            <a:ext cx="2743612" cy="2712270"/>
          </a:xfrm>
          <a:prstGeom prst="rect">
            <a:avLst/>
          </a:prstGeom>
        </p:spPr>
      </p:pic>
      <p:sp>
        <p:nvSpPr>
          <p:cNvPr id="23" name="Navzdol ukrivljena puščica 22"/>
          <p:cNvSpPr/>
          <p:nvPr/>
        </p:nvSpPr>
        <p:spPr>
          <a:xfrm rot="5151835">
            <a:off x="7550056" y="4890946"/>
            <a:ext cx="1384330" cy="974380"/>
          </a:xfrm>
          <a:prstGeom prst="curvedDownArrow">
            <a:avLst>
              <a:gd name="adj1" fmla="val 25000"/>
              <a:gd name="adj2" fmla="val 68081"/>
              <a:gd name="adj3" fmla="val 68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26" name="Raven povezovalnik 25"/>
          <p:cNvCxnSpPr/>
          <p:nvPr/>
        </p:nvCxnSpPr>
        <p:spPr>
          <a:xfrm>
            <a:off x="9474926" y="1105989"/>
            <a:ext cx="1637211" cy="15936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aven povezovalnik 26"/>
          <p:cNvCxnSpPr/>
          <p:nvPr/>
        </p:nvCxnSpPr>
        <p:spPr>
          <a:xfrm flipH="1">
            <a:off x="9605554" y="1175657"/>
            <a:ext cx="1330043" cy="1402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74072" y="414141"/>
            <a:ext cx="2591296" cy="2493264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2215" y="365124"/>
            <a:ext cx="2520372" cy="259129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8450" y="365124"/>
            <a:ext cx="2625393" cy="259129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9706" y="313403"/>
            <a:ext cx="2456184" cy="264301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281" y="3696457"/>
            <a:ext cx="3108960" cy="251918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7692" y="3401568"/>
            <a:ext cx="2694896" cy="310896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8450" y="3401568"/>
            <a:ext cx="2625393" cy="310896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921484" y="3401568"/>
            <a:ext cx="3152625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521879"/>
            <a:ext cx="10515600" cy="1489801"/>
          </a:xfrm>
        </p:spPr>
        <p:txBody>
          <a:bodyPr/>
          <a:lstStyle/>
          <a:p>
            <a:r>
              <a:rPr lang="sl-SI" dirty="0" smtClean="0"/>
              <a:t>OGLEJ SI ŠE POSNETEK, KI GA POŠILJAM. </a:t>
            </a:r>
            <a:br>
              <a:rPr lang="sl-SI" dirty="0" smtClean="0"/>
            </a:br>
            <a:r>
              <a:rPr lang="sl-SI" dirty="0" smtClean="0"/>
              <a:t>READY (PRIPRAVLJEN)? … GO!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78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Application>Microsoft Office PowerPoint</Application>
  <PresentationFormat>Po meri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PowerPointova predstavitev</vt:lpstr>
      <vt:lpstr>PowerPointova predstavitev</vt:lpstr>
      <vt:lpstr>PowerPointova predstavitev</vt:lpstr>
      <vt:lpstr>OGLEJ SI ŠE POSNETEK, KI GA POŠILJAM.  READY (PRIPRAVLJEN)? … GO!</vt:lpstr>
    </vt:vector>
  </TitlesOfParts>
  <Company>MIZS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Anja Smolej</dc:creator>
  <cp:lastModifiedBy>razred_01</cp:lastModifiedBy>
  <cp:revision>10</cp:revision>
  <dcterms:created xsi:type="dcterms:W3CDTF">2020-04-06T08:20:11Z</dcterms:created>
  <dcterms:modified xsi:type="dcterms:W3CDTF">2020-04-08T14:34:25Z</dcterms:modified>
</cp:coreProperties>
</file>