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08BC-BC1E-4698-A570-40E3C96B738D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9C40-6BA9-46FC-B740-33EA60E3DD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8845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08BC-BC1E-4698-A570-40E3C96B738D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9C40-6BA9-46FC-B740-33EA60E3DD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314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08BC-BC1E-4698-A570-40E3C96B738D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9C40-6BA9-46FC-B740-33EA60E3DD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241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08BC-BC1E-4698-A570-40E3C96B738D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9C40-6BA9-46FC-B740-33EA60E3DD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400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08BC-BC1E-4698-A570-40E3C96B738D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9C40-6BA9-46FC-B740-33EA60E3DD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670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08BC-BC1E-4698-A570-40E3C96B738D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9C40-6BA9-46FC-B740-33EA60E3DD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929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08BC-BC1E-4698-A570-40E3C96B738D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9C40-6BA9-46FC-B740-33EA60E3DD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098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08BC-BC1E-4698-A570-40E3C96B738D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9C40-6BA9-46FC-B740-33EA60E3DD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911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08BC-BC1E-4698-A570-40E3C96B738D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9C40-6BA9-46FC-B740-33EA60E3DD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2822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08BC-BC1E-4698-A570-40E3C96B738D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9C40-6BA9-46FC-B740-33EA60E3DD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918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08BC-BC1E-4698-A570-40E3C96B738D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9C40-6BA9-46FC-B740-33EA60E3DD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9788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108BC-BC1E-4698-A570-40E3C96B738D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49C40-6BA9-46FC-B740-33EA60E3DD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434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sl-SI" sz="2800" dirty="0">
                <a:solidFill>
                  <a:prstClr val="black"/>
                </a:solidFill>
                <a:ea typeface="+mn-ea"/>
                <a:cs typeface="+mn-cs"/>
              </a:rPr>
              <a:t>Zdravo!</a:t>
            </a:r>
            <a:br>
              <a:rPr lang="sl-SI" sz="2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sl-SI" sz="2800" dirty="0">
                <a:solidFill>
                  <a:prstClr val="black"/>
                </a:solidFill>
                <a:ea typeface="+mn-ea"/>
                <a:cs typeface="+mn-cs"/>
              </a:rPr>
              <a:t> </a:t>
            </a:r>
            <a:br>
              <a:rPr lang="sl-SI" sz="2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sl-SI" sz="2800" dirty="0">
                <a:solidFill>
                  <a:prstClr val="black"/>
                </a:solidFill>
                <a:ea typeface="+mn-ea"/>
                <a:cs typeface="+mn-cs"/>
              </a:rPr>
              <a:t>Za ponavljanje novih besed boš izdelal žabico. Oglej si fotografije in sledi navodilom. Nato si poglej še posnetek in treniraj z žabico! Lepo se imej, učiteljica Anja </a:t>
            </a:r>
            <a:br>
              <a:rPr lang="sl-SI" sz="2800" dirty="0">
                <a:solidFill>
                  <a:prstClr val="black"/>
                </a:solidFill>
                <a:ea typeface="+mn-ea"/>
                <a:cs typeface="+mn-cs"/>
              </a:rPr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05004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2193"/>
            <a:ext cx="2024051" cy="269873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93208"/>
            <a:ext cx="2020055" cy="269340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34525" y="430683"/>
            <a:ext cx="2699799" cy="202484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90010"/>
            <a:ext cx="2024851" cy="2699801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3"/>
          <a:stretch/>
        </p:blipFill>
        <p:spPr>
          <a:xfrm>
            <a:off x="107504" y="3933056"/>
            <a:ext cx="2112363" cy="2088232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6681"/>
          <a:stretch/>
        </p:blipFill>
        <p:spPr>
          <a:xfrm rot="10800000">
            <a:off x="2416725" y="3924275"/>
            <a:ext cx="1943082" cy="2088232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95"/>
          <a:stretch/>
        </p:blipFill>
        <p:spPr>
          <a:xfrm rot="16200000">
            <a:off x="4459221" y="4004332"/>
            <a:ext cx="2088232" cy="1926189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67"/>
          <a:stretch/>
        </p:blipFill>
        <p:spPr>
          <a:xfrm>
            <a:off x="6738366" y="3923312"/>
            <a:ext cx="1936022" cy="2088231"/>
          </a:xfrm>
          <a:prstGeom prst="rect">
            <a:avLst/>
          </a:prstGeom>
        </p:spPr>
      </p:pic>
      <p:sp>
        <p:nvSpPr>
          <p:cNvPr id="20" name="Navzdol ukrivljena puščica 19"/>
          <p:cNvSpPr/>
          <p:nvPr/>
        </p:nvSpPr>
        <p:spPr>
          <a:xfrm rot="5151835">
            <a:off x="5463226" y="4649899"/>
            <a:ext cx="965314" cy="635053"/>
          </a:xfrm>
          <a:prstGeom prst="curvedDownArrow">
            <a:avLst>
              <a:gd name="adj1" fmla="val 25000"/>
              <a:gd name="adj2" fmla="val 68081"/>
              <a:gd name="adj3" fmla="val 68086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255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značba mesta vseb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1"/>
          <a:stretch/>
        </p:blipFill>
        <p:spPr>
          <a:xfrm rot="16200000">
            <a:off x="139866" y="353050"/>
            <a:ext cx="2095957" cy="201666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67" b="9066"/>
          <a:stretch/>
        </p:blipFill>
        <p:spPr>
          <a:xfrm>
            <a:off x="2339752" y="333500"/>
            <a:ext cx="2019044" cy="207586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8" t="33066" r="8519" b="6133"/>
          <a:stretch/>
        </p:blipFill>
        <p:spPr>
          <a:xfrm>
            <a:off x="4499991" y="333500"/>
            <a:ext cx="2103175" cy="207586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67"/>
          <a:stretch/>
        </p:blipFill>
        <p:spPr>
          <a:xfrm>
            <a:off x="6804248" y="313403"/>
            <a:ext cx="1947795" cy="2095958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/>
          <a:stretch/>
        </p:blipFill>
        <p:spPr>
          <a:xfrm rot="5400000">
            <a:off x="-131548" y="3962847"/>
            <a:ext cx="2520280" cy="2042176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4" b="9600"/>
          <a:stretch/>
        </p:blipFill>
        <p:spPr>
          <a:xfrm>
            <a:off x="2227987" y="3746083"/>
            <a:ext cx="2145980" cy="2475704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4"/>
          <a:stretch/>
        </p:blipFill>
        <p:spPr>
          <a:xfrm>
            <a:off x="4464785" y="3768371"/>
            <a:ext cx="2090634" cy="24757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333" y="3768371"/>
            <a:ext cx="2520667" cy="248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456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>
                <a:solidFill>
                  <a:prstClr val="black"/>
                </a:solidFill>
                <a:latin typeface="Calibri Light" panose="020F0302020204030204"/>
              </a:rPr>
              <a:t>POSLUŠAJ POSNETEK</a:t>
            </a:r>
            <a:r>
              <a:rPr lang="sl-SI" dirty="0">
                <a:solidFill>
                  <a:prstClr val="black"/>
                </a:solidFill>
                <a:latin typeface="Calibri Light" panose="020F0302020204030204"/>
              </a:rPr>
              <a:t>. </a:t>
            </a:r>
            <a:br>
              <a:rPr lang="sl-SI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sl-SI" dirty="0">
                <a:solidFill>
                  <a:prstClr val="black"/>
                </a:solidFill>
                <a:latin typeface="Calibri Light" panose="020F0302020204030204"/>
              </a:rPr>
              <a:t>READY (PRIPRAVLJEN)? … GO!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28800"/>
            <a:ext cx="2362497" cy="41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5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</Words>
  <Application>Microsoft Office PowerPoint</Application>
  <PresentationFormat>Diaprojekcija na zaslonu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5" baseType="lpstr">
      <vt:lpstr>Officeova tema</vt:lpstr>
      <vt:lpstr>Zdravo!   Za ponavljanje novih besed boš izdelal žabico. Oglej si fotografije in sledi navodilom. Nato si poglej še posnetek in treniraj z žabico! Lepo se imej, učiteljica Anja  </vt:lpstr>
      <vt:lpstr>PowerPointova predstavitev</vt:lpstr>
      <vt:lpstr>PowerPointova predstavitev</vt:lpstr>
      <vt:lpstr>POSLUŠAJ POSNETEK.  READY (PRIPRAVLJEN)? … GO!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Zdravo!   Za ponavljanje novih besed boš izdelal žabico. Oglej si fotografije in sledi navodilom. Nato si poglej še posnetek in treniraj z žabico! Lepo se imej, učiteljica Anja</dc:title>
  <dc:creator>Petra</dc:creator>
  <cp:lastModifiedBy>Petra</cp:lastModifiedBy>
  <cp:revision>2</cp:revision>
  <dcterms:created xsi:type="dcterms:W3CDTF">2020-04-06T09:50:42Z</dcterms:created>
  <dcterms:modified xsi:type="dcterms:W3CDTF">2020-04-06T10:06:24Z</dcterms:modified>
</cp:coreProperties>
</file>