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5.jpg" ContentType="image/gif"/>
  <Override PartName="/ppt/media/image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98AFD6-1D66-4EDF-BF23-4163283BB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048715"/>
          </a:xfrm>
        </p:spPr>
        <p:txBody>
          <a:bodyPr>
            <a:normAutofit/>
          </a:bodyPr>
          <a:lstStyle/>
          <a:p>
            <a:r>
              <a:rPr lang="sl-SI" sz="6600" b="1" dirty="0"/>
              <a:t>NEVARNE SNOVI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29A7608-D9F0-49B2-A5EC-FE20847726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349500"/>
            <a:ext cx="8689976" cy="320771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sl-SI" dirty="0"/>
              <a:t>Ljudje uporabljamo tudi različne nevarne snovi</a:t>
            </a:r>
          </a:p>
          <a:p>
            <a:pPr marL="342900" indent="-342900">
              <a:buFontTx/>
              <a:buChar char="-"/>
            </a:pPr>
            <a:r>
              <a:rPr lang="sl-SI" dirty="0"/>
              <a:t>Pri tem morate otroci biti posebno pozorni, da te stvari pustite in se jih ne dotikate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B1ABC31-8C4E-4596-85BC-D4F86A0F8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7" y="4826000"/>
            <a:ext cx="1152525" cy="114300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CF740DA5-DEB6-4527-8300-E806CF03AB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5350" y="3953357"/>
            <a:ext cx="2171700" cy="21717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2B33200-D706-41A1-AA29-4F022AFD7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4281" y="4029558"/>
            <a:ext cx="1733550" cy="173355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411DB1A-D16C-4C38-9DEC-6BFA1DA81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49" y="638658"/>
            <a:ext cx="1152525" cy="114300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313E4602-86B9-41BF-986B-B19AC88AFE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5688" y="13859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7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C4C4F5-481C-4BAB-8CB3-E74FE8F4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42901"/>
            <a:ext cx="10364451" cy="977900"/>
          </a:xfrm>
        </p:spPr>
        <p:txBody>
          <a:bodyPr>
            <a:normAutofit fontScale="90000"/>
          </a:bodyPr>
          <a:lstStyle/>
          <a:p>
            <a:r>
              <a:rPr lang="sl-SI" sz="4400" b="1" u="sng" dirty="0"/>
              <a:t>Posebni znaki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D81098-B02E-4D19-BA82-DBBF604A38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097092"/>
            <a:ext cx="10363826" cy="50370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Da so snovi nevarne, nas opozarjajo posebni znaki.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Kjerkoli vidite te znake, se tistega ne dotikajte in pojdite stran. OPOZORITE ODRASLE, DA TE SNOVI ODSTRANIJO in ustrezno poskrbijo za njih.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6513A3A-C11F-489E-9F24-FDEA6B6CF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1" y="1625600"/>
            <a:ext cx="9728200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470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48527F-99CB-4A56-85EA-B0CB2A605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250218"/>
            <a:ext cx="10364451" cy="816583"/>
          </a:xfrm>
        </p:spPr>
        <p:txBody>
          <a:bodyPr/>
          <a:lstStyle/>
          <a:p>
            <a:r>
              <a:rPr lang="sl-SI" b="1" dirty="0"/>
              <a:t>Katere so nevarne snovi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1252FEE8-9E4D-4342-9FE8-8898CCF38A8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3115" y="1066801"/>
            <a:ext cx="4001585" cy="2451155"/>
          </a:xfr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7A33A8D-E2FC-4C18-AAB5-AD2D1A0DB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15" y="3661326"/>
            <a:ext cx="3771464" cy="2946456"/>
          </a:xfrm>
          <a:prstGeom prst="rect">
            <a:avLst/>
          </a:prstGeom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4CD0CC1B-366C-42E6-A3F7-6CB089294639}"/>
              </a:ext>
            </a:extLst>
          </p:cNvPr>
          <p:cNvSpPr/>
          <p:nvPr/>
        </p:nvSpPr>
        <p:spPr>
          <a:xfrm>
            <a:off x="3300478" y="3328031"/>
            <a:ext cx="1830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BATERIJE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3148C64-F040-4A29-B499-D13743C08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6640" y="1040500"/>
            <a:ext cx="4001585" cy="1825723"/>
          </a:xfrm>
          <a:prstGeom prst="rect">
            <a:avLst/>
          </a:prstGeom>
        </p:spPr>
      </p:pic>
      <p:sp>
        <p:nvSpPr>
          <p:cNvPr id="11" name="Pravokotnik 10">
            <a:extLst>
              <a:ext uri="{FF2B5EF4-FFF2-40B4-BE49-F238E27FC236}">
                <a16:creationId xmlns:a16="http://schemas.microsoft.com/office/drawing/2014/main" id="{1F23895A-85E6-41E5-980C-D5F5473B5E2F}"/>
              </a:ext>
            </a:extLst>
          </p:cNvPr>
          <p:cNvSpPr/>
          <p:nvPr/>
        </p:nvSpPr>
        <p:spPr>
          <a:xfrm>
            <a:off x="6095999" y="1181682"/>
            <a:ext cx="14366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BENCIN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93DACE89-B142-4491-B814-B1DD80A11C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5616" y="3656505"/>
            <a:ext cx="4031809" cy="2685248"/>
          </a:xfrm>
          <a:prstGeom prst="rect">
            <a:avLst/>
          </a:prstGeom>
        </p:spPr>
      </p:pic>
      <p:sp>
        <p:nvSpPr>
          <p:cNvPr id="14" name="Pravokotnik 13">
            <a:extLst>
              <a:ext uri="{FF2B5EF4-FFF2-40B4-BE49-F238E27FC236}">
                <a16:creationId xmlns:a16="http://schemas.microsoft.com/office/drawing/2014/main" id="{0BCAF9FF-948B-4B5E-BCE4-3213B34913E0}"/>
              </a:ext>
            </a:extLst>
          </p:cNvPr>
          <p:cNvSpPr/>
          <p:nvPr/>
        </p:nvSpPr>
        <p:spPr>
          <a:xfrm>
            <a:off x="9778563" y="3969529"/>
            <a:ext cx="18303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b="1" dirty="0"/>
              <a:t>ČISTILA</a:t>
            </a:r>
          </a:p>
        </p:txBody>
      </p:sp>
    </p:spTree>
    <p:extLst>
      <p:ext uri="{BB962C8B-B14F-4D97-AF65-F5344CB8AC3E}">
        <p14:creationId xmlns:p14="http://schemas.microsoft.com/office/powerpoint/2010/main" val="3524815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F2E1711-CBE6-474A-9DD9-7471789E8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44" y="1822450"/>
            <a:ext cx="3213100" cy="3213100"/>
          </a:xfrm>
          <a:prstGeom prst="rect">
            <a:avLst/>
          </a:prstGeom>
        </p:spPr>
      </p:pic>
      <p:sp>
        <p:nvSpPr>
          <p:cNvPr id="6" name="Označba mesta vsebine 2">
            <a:extLst>
              <a:ext uri="{FF2B5EF4-FFF2-40B4-BE49-F238E27FC236}">
                <a16:creationId xmlns:a16="http://schemas.microsoft.com/office/drawing/2014/main" id="{AB646A47-F0DF-4AA7-AC74-12E31E60F1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5900" y="4914106"/>
            <a:ext cx="3924300" cy="584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2800" b="1" dirty="0"/>
              <a:t>KARTUŠE ZA PRINTERJE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E5B86D23-D289-43D6-BED7-90169AB34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151" y="836612"/>
            <a:ext cx="2628900" cy="17430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B1F77B5-3DAD-46AA-B412-822A12725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575" y="74610"/>
            <a:ext cx="1847850" cy="2466975"/>
          </a:xfrm>
          <a:prstGeom prst="rect">
            <a:avLst/>
          </a:prstGeom>
        </p:spPr>
      </p:pic>
      <p:sp>
        <p:nvSpPr>
          <p:cNvPr id="11" name="Označba mesta vsebine 2">
            <a:extLst>
              <a:ext uri="{FF2B5EF4-FFF2-40B4-BE49-F238E27FC236}">
                <a16:creationId xmlns:a16="http://schemas.microsoft.com/office/drawing/2014/main" id="{79BE0743-3658-4EA3-85D8-D4382C485723}"/>
              </a:ext>
            </a:extLst>
          </p:cNvPr>
          <p:cNvSpPr txBox="1">
            <a:spLocks/>
          </p:cNvSpPr>
          <p:nvPr/>
        </p:nvSpPr>
        <p:spPr>
          <a:xfrm>
            <a:off x="7435850" y="215900"/>
            <a:ext cx="1606550" cy="149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b="1" dirty="0"/>
              <a:t>PRALNI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800" b="1" dirty="0"/>
              <a:t>PRAŠEK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E85CF40-97EE-4E1D-998C-556169ADC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9414" y="3770312"/>
            <a:ext cx="4159421" cy="2871788"/>
          </a:xfrm>
          <a:prstGeom prst="rect">
            <a:avLst/>
          </a:prstGeom>
        </p:spPr>
      </p:pic>
      <p:sp>
        <p:nvSpPr>
          <p:cNvPr id="14" name="Označba mesta vsebine 2">
            <a:extLst>
              <a:ext uri="{FF2B5EF4-FFF2-40B4-BE49-F238E27FC236}">
                <a16:creationId xmlns:a16="http://schemas.microsoft.com/office/drawing/2014/main" id="{1BCE4C31-F37D-45A2-B3DF-6823C564CCC5}"/>
              </a:ext>
            </a:extLst>
          </p:cNvPr>
          <p:cNvSpPr txBox="1">
            <a:spLocks/>
          </p:cNvSpPr>
          <p:nvPr/>
        </p:nvSpPr>
        <p:spPr>
          <a:xfrm>
            <a:off x="7137401" y="3160713"/>
            <a:ext cx="1778001" cy="58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b="1" dirty="0"/>
              <a:t>ZDRAVILA</a:t>
            </a:r>
          </a:p>
        </p:txBody>
      </p:sp>
    </p:spTree>
    <p:extLst>
      <p:ext uri="{BB962C8B-B14F-4D97-AF65-F5344CB8AC3E}">
        <p14:creationId xmlns:p14="http://schemas.microsoft.com/office/powerpoint/2010/main" val="151183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C52886-7E48-48C3-BB1D-3331A66D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753083"/>
          </a:xfrm>
        </p:spPr>
        <p:txBody>
          <a:bodyPr/>
          <a:lstStyle/>
          <a:p>
            <a:r>
              <a:rPr lang="sl-SI" b="1" dirty="0"/>
              <a:t>KAKO RAVNAMO Z NEVARNIMI SNOVMI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AFC85DC-C50B-4F61-8514-146011120C1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NE MEČEMO JIH V NORMALNE SMETI, JIH STROGO LOČIMO</a:t>
            </a:r>
          </a:p>
          <a:p>
            <a:r>
              <a:rPr lang="sl-SI" dirty="0"/>
              <a:t>ODNESEMO JIH V ZBIRNE CENTRE, KJER POSEBEJ ZBIRAJO NEVARNE SNOVI</a:t>
            </a:r>
          </a:p>
          <a:p>
            <a:r>
              <a:rPr lang="sl-SI" dirty="0"/>
              <a:t>ZDRAVIL NE MEČEMO V STRANIŠČE, vrnemo v lekarno ali na določeno mesto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E2D517D-2E26-4A1B-B938-578AB9579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25" y="4079145"/>
            <a:ext cx="3698875" cy="23764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558419D-F106-4C5B-BABA-E974E97ED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349" y="4088707"/>
            <a:ext cx="2293840" cy="249700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2DC30D9F-01B1-4FDC-82E2-6340D2A1A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7646" y="3806171"/>
            <a:ext cx="1905703" cy="2980520"/>
          </a:xfrm>
          <a:prstGeom prst="rect">
            <a:avLst/>
          </a:prstGeom>
        </p:spPr>
      </p:pic>
      <p:cxnSp>
        <p:nvCxnSpPr>
          <p:cNvPr id="11" name="Raven povezovalnik 10">
            <a:extLst>
              <a:ext uri="{FF2B5EF4-FFF2-40B4-BE49-F238E27FC236}">
                <a16:creationId xmlns:a16="http://schemas.microsoft.com/office/drawing/2014/main" id="{538F8BD1-C576-4059-8B52-BDA5BE68E594}"/>
              </a:ext>
            </a:extLst>
          </p:cNvPr>
          <p:cNvCxnSpPr/>
          <p:nvPr/>
        </p:nvCxnSpPr>
        <p:spPr>
          <a:xfrm>
            <a:off x="5384800" y="3949700"/>
            <a:ext cx="2781300" cy="2836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aven povezovalnik 12">
            <a:extLst>
              <a:ext uri="{FF2B5EF4-FFF2-40B4-BE49-F238E27FC236}">
                <a16:creationId xmlns:a16="http://schemas.microsoft.com/office/drawing/2014/main" id="{3D08FCFE-E7A7-4AA8-956E-9A275865C11C}"/>
              </a:ext>
            </a:extLst>
          </p:cNvPr>
          <p:cNvCxnSpPr>
            <a:cxnSpLocks/>
          </p:cNvCxnSpPr>
          <p:nvPr/>
        </p:nvCxnSpPr>
        <p:spPr>
          <a:xfrm flipV="1">
            <a:off x="5384800" y="3949700"/>
            <a:ext cx="2654300" cy="28369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87301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0</TotalTime>
  <Words>116</Words>
  <Application>Microsoft Office PowerPoint</Application>
  <PresentationFormat>Širokozaslonsko</PresentationFormat>
  <Paragraphs>28</Paragraphs>
  <Slides>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8" baseType="lpstr">
      <vt:lpstr>Arial</vt:lpstr>
      <vt:lpstr>Tw Cen MT</vt:lpstr>
      <vt:lpstr>Kapljica</vt:lpstr>
      <vt:lpstr>NEVARNE SNOVI</vt:lpstr>
      <vt:lpstr>Posebni znaki </vt:lpstr>
      <vt:lpstr>Katere so nevarne snovi</vt:lpstr>
      <vt:lpstr>PowerPointova predstavitev</vt:lpstr>
      <vt:lpstr>KAKO RAVNAMO Z NEVARNIMI SNOVMI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NEVARNE SNOVI</dc:title>
  <dc:creator>Bostjan Kermc</dc:creator>
  <cp:lastModifiedBy>SIO</cp:lastModifiedBy>
  <cp:revision>6</cp:revision>
  <dcterms:created xsi:type="dcterms:W3CDTF">2020-03-24T16:30:02Z</dcterms:created>
  <dcterms:modified xsi:type="dcterms:W3CDTF">2020-04-03T13:36:50Z</dcterms:modified>
</cp:coreProperties>
</file>