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9AEEE4-5ED4-4752-803B-12E00CCBFA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54DDB1D-AD34-4EAF-B95E-F494BADD3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8EB25EA-2425-471A-9986-F5808F91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9CB687C-DC57-40B8-8503-07650C3A2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FB491A1-4CF7-4376-8CD4-DC22F993C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938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FB50C3-52E7-4CB9-AC15-4464BA67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5AF60E9-F039-492A-BCB1-64B6EB7E5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A77504-D588-4EDF-A3A8-EC11A7D8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831F3C7-A55F-4236-B506-1CD2C2DE0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FD6F4A1-ED13-4069-8BA2-43A5F83B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786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51425987-4370-42C6-8B6A-1D5DBFF6E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1D84374-130E-4EB0-BE7A-72224F0986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9D665D9-44F0-4126-981F-2C8100A1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AB07ACF-198F-4C1A-A117-EA1730EE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10B9AA9-C3DA-47B2-AC0A-24C6F246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869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A4F79D-2798-4395-A0DB-065A8A3F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BEDC536-2DDB-48F2-B8BD-2A3E1C30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26633B-AD4D-453D-AB1C-E5D2E9054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512B717-9F44-482D-9498-48C7F306B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85FA3C9-8392-40CB-8C3D-D908880F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17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F9F921-6322-4776-BE29-50F8FFF00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56FEC5E-1F4A-425A-ABD2-DEAEE62D1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9774BD7-CC37-45CB-ACC9-154A9ED6A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019783B-93C0-477B-9F56-257376E9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B3D4060-2D31-409C-A066-5F5C2FAE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36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202655-AB37-45CD-A505-42EA647BA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2C8718F-49A2-43F1-8F4F-A9F6FE458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40A2DCA-BFA5-4DB6-816E-E4A79F04C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BF6CD588-7CB4-461E-B221-48FE27041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52B6B39-157C-4494-B0D5-077A19BC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6AEDBF3-5E58-45B1-A595-8184503D5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610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1DBEB9-F0DA-4DDD-BD0D-38625F222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C592F-151B-4A4A-A7FC-F9471536C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374F177-7F97-4EF7-8234-C220EC10B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53771B48-FFF3-42EF-B62B-49D0935E6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67113144-C284-4237-BF8E-8478EEDDF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78A9647-9DC6-4941-931C-FD6DDBBF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A07502E0-7DED-4FA9-B613-281546899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6196C25-2F13-458F-B74D-2C28CF210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82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F811D6-9831-4559-AEE0-19393ED45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FBEC8FE-AD88-4D4C-92D6-6F6937CD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3BAA5875-0107-4518-8463-0A6BE3277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53798C2-C186-4FB8-A7A6-EFDD7719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44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942394B0-7349-4901-8ECF-3C466677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6259BD53-0D55-4876-9AC1-87F9649A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740EF5-A7FA-40EB-BE08-C9F533EB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462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B0A5F9-6D31-4CA6-942E-E590EA26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1FDF4CE-5A38-42F2-905D-A0E77B56F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3A4344A-00DE-43E7-82B3-A0AA02F51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DFBCE1C-A854-4F5B-860A-20BAD9DAB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1E25A49-AAAF-4E1B-A4F5-71FBEB81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B847771-AC30-4151-8512-99AAFC0E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633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06053A-0049-467F-BCB2-34E5A9C7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056CE1B-5F08-497C-87E3-DFFFA3057C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25E3004D-EB70-4B72-901C-4BE8AC35C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A967BCEA-E14F-4664-8BF5-59E179ABC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73E5167-FFDC-4A43-8294-EB941CCC1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8930555-85C9-4C90-AD41-3552FAD4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696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90123B5-FFC5-45B3-95B6-633D2A8C1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9E69282-EA3F-496F-9CCC-C223693E9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7670202-89E9-4A68-9D23-42A1835BE1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94878-8015-44B6-916A-BFF2335D33F8}" type="datetimeFigureOut">
              <a:rPr lang="sl-SI" smtClean="0"/>
              <a:t>6. 05. 2020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9F8EC7E-3F79-48B2-B8D1-850B316041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A2C918A-6559-4355-9267-2D06964450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D916B-5DD4-4C3B-90C4-031F6702190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068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1918" TargetMode="External"/><Relationship Id="rId2" Type="http://schemas.openxmlformats.org/officeDocument/2006/relationships/hyperlink" Target="http://sl.wikipedia.org/wiki/149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OrVwhEJdyh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C50A5B-1607-404B-BCBD-5DD584D66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6538"/>
          </a:xfrm>
        </p:spPr>
        <p:txBody>
          <a:bodyPr/>
          <a:lstStyle/>
          <a:p>
            <a:r>
              <a:rPr lang="sl-SI" dirty="0">
                <a:solidFill>
                  <a:srgbClr val="FF0000"/>
                </a:solidFill>
              </a:rPr>
              <a:t>NOVI VEK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2335B0E-8096-42DA-89B4-FCDFCD73B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58169"/>
            <a:ext cx="9144000" cy="4309607"/>
          </a:xfrm>
        </p:spPr>
        <p:txBody>
          <a:bodyPr/>
          <a:lstStyle/>
          <a:p>
            <a:r>
              <a:rPr lang="sl-SI" b="1" dirty="0"/>
              <a:t>Novi vek</a:t>
            </a:r>
            <a:r>
              <a:rPr lang="sl-SI" dirty="0"/>
              <a:t> je zgodovinsko časovno obdobje, ki se začne leta </a:t>
            </a:r>
            <a:r>
              <a:rPr lang="sl-SI" dirty="0">
                <a:hlinkClick r:id="rId2" tooltip="1492"/>
              </a:rPr>
              <a:t>1492</a:t>
            </a:r>
            <a:r>
              <a:rPr lang="sl-SI" dirty="0"/>
              <a:t>, ko Krištof Kolumb odkrije Ameriko, ter se konča s koncem prve svetovne vojne leta </a:t>
            </a:r>
            <a:r>
              <a:rPr lang="sl-SI" dirty="0">
                <a:hlinkClick r:id="rId3" tooltip="1918"/>
              </a:rPr>
              <a:t>1918</a:t>
            </a:r>
            <a:r>
              <a:rPr lang="sl-SI" dirty="0"/>
              <a:t>. </a:t>
            </a:r>
            <a:br>
              <a:rPr lang="sl-SI" dirty="0"/>
            </a:br>
            <a:br>
              <a:rPr lang="sl-SI" dirty="0"/>
            </a:br>
            <a:endParaRPr lang="sl-SI" dirty="0"/>
          </a:p>
          <a:p>
            <a:r>
              <a:rPr lang="sl-SI" dirty="0"/>
              <a:t>Velike spremembe so se zgodile v gospodarstvu in prometu. Zelo se je razvila znanost. Iznajdbe, na primer parnega stroja, električne energije in druge, so povzročile precejšnje spremembe v življenju ljudi.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291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BFB8960-F387-4FAC-8BCC-BE309230B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"/>
            <a:ext cx="10515600" cy="6121304"/>
          </a:xfrm>
        </p:spPr>
        <p:txBody>
          <a:bodyPr/>
          <a:lstStyle/>
          <a:p>
            <a:r>
              <a:rPr lang="sl-SI" dirty="0"/>
              <a:t>Novi vek je zgodovinsko časovno obdobje, ki se začne leta 1492, ko Krištof Kolumb odkrije Ameriko, ter se konča s koncem prve svetovne vojne leta 1918.  </a:t>
            </a:r>
          </a:p>
          <a:p>
            <a:r>
              <a:rPr lang="sl-SI" dirty="0"/>
              <a:t>Velike spremembe so se zgodile v gospodarstvu in prometu. Zelo se je razvila znanost. Iznajdbe, na primer tiska, parnega stroja, električne energije in druge, so povzročile precejšnje spremembe v življenju ljudi. Človek je bil na Luni! </a:t>
            </a:r>
          </a:p>
        </p:txBody>
      </p:sp>
      <p:pic>
        <p:nvPicPr>
          <p:cNvPr id="1026" name="Picture 2" descr="Krištof Kolumb - Wikipedija, prosta enciklopedija">
            <a:extLst>
              <a:ext uri="{FF2B5EF4-FFF2-40B4-BE49-F238E27FC236}">
                <a16:creationId xmlns:a16="http://schemas.microsoft.com/office/drawing/2014/main" id="{D360254F-7C5F-4D9F-9EA6-2140C5175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413" y="3493066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97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4D319E-5086-448E-9D16-EF0F5179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>
                <a:solidFill>
                  <a:srgbClr val="FF0000"/>
                </a:solidFill>
                <a:effectLst/>
              </a:rPr>
              <a:t>IZNAJDBE V SREDNJEM IN NOVEM VEKU</a:t>
            </a:r>
            <a:endParaRPr lang="sl-SI" dirty="0">
              <a:solidFill>
                <a:srgbClr val="FF0000"/>
              </a:solidFill>
            </a:endParaRP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6019775D-BE78-4C54-92F0-BA58F98367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599" y="1836165"/>
            <a:ext cx="3048000" cy="2800350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AE33A70-2253-4D55-A729-505F6CBEC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487" y="1552741"/>
            <a:ext cx="3048000" cy="2114550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AEEBE69A-E759-472D-B4CD-615F295A4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724233"/>
            <a:ext cx="3048000" cy="213360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608FB3E9-8734-478C-9040-F28B551A87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464" y="4090863"/>
            <a:ext cx="3048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359BE39-8CEE-4441-B5B2-E27B4716E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290" y="1115985"/>
            <a:ext cx="4267526" cy="3000604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A920019D-AFD4-48C1-B16E-C1F1280C07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33" y="1111477"/>
            <a:ext cx="3403862" cy="463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98B719B-BB46-45A5-9341-29E2CCD1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"/>
            <a:ext cx="10515600" cy="6543924"/>
          </a:xfrm>
        </p:spPr>
        <p:txBody>
          <a:bodyPr/>
          <a:lstStyle/>
          <a:p>
            <a:pPr fontAlgn="base"/>
            <a:r>
              <a:rPr lang="sl-SI" b="1" dirty="0">
                <a:effectLst/>
              </a:rPr>
              <a:t>KAJ JE BIL PARNI STROJ?</a:t>
            </a:r>
            <a:endParaRPr lang="sl-SI" dirty="0">
              <a:effectLst/>
            </a:endParaRPr>
          </a:p>
          <a:p>
            <a:pPr fontAlgn="base"/>
            <a:r>
              <a:rPr lang="sl-SI" dirty="0">
                <a:effectLst/>
              </a:rPr>
              <a:t>Stroj, ki je za svoje delovanje izkoriščal paro, ki je nastala ob segrevanju vode.</a:t>
            </a:r>
          </a:p>
          <a:p>
            <a:pPr fontAlgn="base"/>
            <a:r>
              <a:rPr lang="sl-SI" dirty="0">
                <a:effectLst/>
              </a:rPr>
              <a:t>Izumitelj parnega stroja je bil </a:t>
            </a:r>
            <a:r>
              <a:rPr lang="sl-SI" b="1" dirty="0">
                <a:effectLst/>
              </a:rPr>
              <a:t>James Watt.</a:t>
            </a:r>
            <a:endParaRPr lang="sl-SI" dirty="0">
              <a:effectLst/>
            </a:endParaRPr>
          </a:p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8AC8118-B82B-410A-9342-2A8C7C038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490" y="2212160"/>
            <a:ext cx="368617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3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2A36F6-360C-4A35-8A76-4126CCDF6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35172"/>
            <a:ext cx="11759979" cy="6631388"/>
          </a:xfrm>
        </p:spPr>
        <p:txBody>
          <a:bodyPr/>
          <a:lstStyle/>
          <a:p>
            <a:pPr fontAlgn="base"/>
            <a:r>
              <a:rPr lang="sl-SI" b="1" dirty="0">
                <a:effectLst/>
              </a:rPr>
              <a:t>KAKO JE PARNI STROJ SPREMENIL SVET?</a:t>
            </a:r>
            <a:endParaRPr lang="sl-SI" dirty="0">
              <a:effectLst/>
            </a:endParaRPr>
          </a:p>
          <a:p>
            <a:pPr fontAlgn="base"/>
            <a:r>
              <a:rPr lang="sl-SI" dirty="0">
                <a:effectLst/>
              </a:rPr>
              <a:t>Parni stroj je pomenil začetek nove dobe:</a:t>
            </a:r>
          </a:p>
          <a:p>
            <a:pPr fontAlgn="base"/>
            <a:r>
              <a:rPr lang="sl-SI" dirty="0">
                <a:effectLst/>
              </a:rPr>
              <a:t>- najprej so ga uporabljali </a:t>
            </a:r>
            <a:r>
              <a:rPr lang="sl-SI" b="1" dirty="0">
                <a:effectLst/>
              </a:rPr>
              <a:t>v rudnikih</a:t>
            </a:r>
            <a:r>
              <a:rPr lang="sl-SI" dirty="0">
                <a:effectLst/>
              </a:rPr>
              <a:t> za vleko vozičkov in pogon črpalk za črpanje vode,</a:t>
            </a:r>
          </a:p>
          <a:p>
            <a:pPr fontAlgn="base"/>
            <a:r>
              <a:rPr lang="sl-SI" dirty="0">
                <a:effectLst/>
              </a:rPr>
              <a:t>- nato se je njegova uporaba razširila </a:t>
            </a:r>
            <a:r>
              <a:rPr lang="sl-SI" b="1" dirty="0">
                <a:effectLst/>
              </a:rPr>
              <a:t>v tovarnah</a:t>
            </a:r>
            <a:r>
              <a:rPr lang="sl-SI" dirty="0">
                <a:effectLst/>
              </a:rPr>
              <a:t>, kjer je poganjal druge stroje,</a:t>
            </a:r>
          </a:p>
          <a:p>
            <a:pPr fontAlgn="base"/>
            <a:r>
              <a:rPr lang="sl-SI" dirty="0">
                <a:effectLst/>
              </a:rPr>
              <a:t>- uporabili so ga tudi </a:t>
            </a:r>
            <a:r>
              <a:rPr lang="sl-SI" b="1" dirty="0">
                <a:effectLst/>
              </a:rPr>
              <a:t>v prometu</a:t>
            </a:r>
            <a:r>
              <a:rPr lang="sl-SI" dirty="0">
                <a:effectLst/>
              </a:rPr>
              <a:t>: parniki, parne lokomotive.</a:t>
            </a:r>
          </a:p>
          <a:p>
            <a:pPr fontAlgn="base"/>
            <a:endParaRPr lang="sl-SI" dirty="0"/>
          </a:p>
          <a:p>
            <a:pPr fontAlgn="base"/>
            <a:endParaRPr lang="sl-SI" dirty="0">
              <a:effectLst/>
            </a:endParaRPr>
          </a:p>
          <a:p>
            <a:pPr fontAlgn="base"/>
            <a:endParaRPr lang="sl-SI" dirty="0"/>
          </a:p>
          <a:p>
            <a:pPr fontAlgn="base"/>
            <a:endParaRPr lang="sl-SI" dirty="0">
              <a:effectLst/>
            </a:endParaRPr>
          </a:p>
          <a:p>
            <a:pPr fontAlgn="base"/>
            <a:endParaRPr lang="sl-SI" dirty="0"/>
          </a:p>
          <a:p>
            <a:pPr fontAlgn="base"/>
            <a:r>
              <a:rPr lang="sl-SI" dirty="0">
                <a:hlinkClick r:id="rId2"/>
              </a:rPr>
              <a:t>https://www.youtube.com/watch?v=OrVwhEJdyh8</a:t>
            </a:r>
            <a:endParaRPr lang="sl-SI" dirty="0"/>
          </a:p>
          <a:p>
            <a:pPr fontAlgn="base"/>
            <a:r>
              <a:rPr lang="sl-SI" sz="2000" dirty="0"/>
              <a:t>NA TEJ POVEZAVI PA SI LAHKO OGLEDA ŠE PARNO LOKOMOTIVO.</a:t>
            </a:r>
          </a:p>
          <a:p>
            <a:pPr fontAlgn="base"/>
            <a:endParaRPr lang="sl-SI" dirty="0">
              <a:effectLst/>
            </a:endParaRP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D0F7B9E-5747-40B6-83B4-32E939931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08" y="3514683"/>
            <a:ext cx="3810000" cy="160972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FFF1CC4-3E82-4D0F-AF16-1FF03A4A7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907" y="3072299"/>
            <a:ext cx="1607655" cy="239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99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266</Words>
  <Application>Microsoft Office PowerPoint</Application>
  <PresentationFormat>Širokozaslonsko</PresentationFormat>
  <Paragraphs>21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NOVI VEK</vt:lpstr>
      <vt:lpstr>PowerPointova predstavitev</vt:lpstr>
      <vt:lpstr>IZNAJDBE V SREDNJEM IN NOVEM VEKU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 VEK</dc:title>
  <dc:creator>Jaka Kejzar</dc:creator>
  <cp:lastModifiedBy>Jaka Kejzar</cp:lastModifiedBy>
  <cp:revision>2</cp:revision>
  <dcterms:created xsi:type="dcterms:W3CDTF">2020-05-06T06:35:10Z</dcterms:created>
  <dcterms:modified xsi:type="dcterms:W3CDTF">2020-05-06T06:47:05Z</dcterms:modified>
</cp:coreProperties>
</file>