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075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698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7626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764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002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10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750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7964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996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1207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66B-AA4D-4AA9-BB73-0491D35CA825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157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2C66B-AA4D-4AA9-BB73-0491D35CA825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2BD7A-DB7A-4720-984E-7E8FCCD26C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886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895546" y="424206"/>
            <a:ext cx="8974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>
                <a:solidFill>
                  <a:srgbClr val="92D050"/>
                </a:solidFill>
              </a:rPr>
              <a:t>NA CVETOČEM TRAVNIKU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054" y="1379177"/>
            <a:ext cx="5136000" cy="38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06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05" y="636932"/>
            <a:ext cx="6350000" cy="47625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063409" y="516835"/>
            <a:ext cx="41081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V bele kroge s črnim flomastrom nariši regratove lučke. S črnim flomastrom narišeš tudi steblo.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98446" y="2909896"/>
            <a:ext cx="3984000" cy="29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86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477078" y="424070"/>
            <a:ext cx="9687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Vzorci, ki so jih ustvarili mehurčki, nas kar kličejo, da narišemo še druge travniške rastline. Uporabljaj flomastre in risbo lepo zapolni.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977" y="1539461"/>
            <a:ext cx="3483000" cy="46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4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622852" y="344557"/>
            <a:ext cx="102306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Na bel list bomo najprej ustvarili barve travnika. Kaj potrebuješ?</a:t>
            </a:r>
          </a:p>
          <a:p>
            <a:pPr marL="285750" indent="-285750">
              <a:buFontTx/>
              <a:buChar char="-"/>
            </a:pPr>
            <a:r>
              <a:rPr lang="sl-SI" sz="2000" dirty="0"/>
              <a:t>zaščiti mizo</a:t>
            </a:r>
          </a:p>
          <a:p>
            <a:pPr marL="285750" indent="-285750">
              <a:buFontTx/>
              <a:buChar char="-"/>
            </a:pPr>
            <a:r>
              <a:rPr lang="sl-SI" sz="2000" dirty="0"/>
              <a:t>suhe barvice</a:t>
            </a:r>
          </a:p>
          <a:p>
            <a:pPr marL="285750" indent="-285750">
              <a:buFontTx/>
              <a:buChar char="-"/>
            </a:pPr>
            <a:r>
              <a:rPr lang="sl-SI" sz="2000" dirty="0"/>
              <a:t>voda</a:t>
            </a:r>
          </a:p>
          <a:p>
            <a:pPr marL="285750" indent="-285750">
              <a:buFontTx/>
              <a:buChar char="-"/>
            </a:pPr>
            <a:r>
              <a:rPr lang="sl-SI" sz="2000" dirty="0"/>
              <a:t>prašek za posodo</a:t>
            </a:r>
          </a:p>
          <a:p>
            <a:pPr marL="285750" indent="-285750">
              <a:buFontTx/>
              <a:buChar char="-"/>
            </a:pPr>
            <a:r>
              <a:rPr lang="sl-SI" sz="2000" dirty="0"/>
              <a:t>slamico ali steblo regrata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2" y="2414105"/>
            <a:ext cx="2997000" cy="399600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3856383" y="2414105"/>
            <a:ext cx="26636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Na list ošili zeleno barvico. Lahko vzameš več različnih. Svetujem ti, da ustvariš kar veliko šiljenja. Več kot ga bo, močnejša bo barva.</a:t>
            </a:r>
          </a:p>
        </p:txBody>
      </p:sp>
    </p:spTree>
    <p:extLst>
      <p:ext uri="{BB962C8B-B14F-4D97-AF65-F5344CB8AC3E}">
        <p14:creationId xmlns:p14="http://schemas.microsoft.com/office/powerpoint/2010/main" val="2781375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5" y="147982"/>
            <a:ext cx="4762500" cy="63500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777948" y="543339"/>
            <a:ext cx="46912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Šiljenje streseš v kozarček in dodaš malo vode – mogoče tri ali štiri plastične pokrovčke. Dobro premešaš, da se barva raztopi.</a:t>
            </a:r>
          </a:p>
        </p:txBody>
      </p:sp>
    </p:spTree>
    <p:extLst>
      <p:ext uri="{BB962C8B-B14F-4D97-AF65-F5344CB8AC3E}">
        <p14:creationId xmlns:p14="http://schemas.microsoft.com/office/powerpoint/2010/main" val="1383071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63" y="0"/>
            <a:ext cx="4762500" cy="63500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910470" y="887896"/>
            <a:ext cx="5340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V pripravljeno barvo dodaš tri ali štiri kapljice praška za posodo.</a:t>
            </a:r>
          </a:p>
        </p:txBody>
      </p:sp>
    </p:spTree>
    <p:extLst>
      <p:ext uri="{BB962C8B-B14F-4D97-AF65-F5344CB8AC3E}">
        <p14:creationId xmlns:p14="http://schemas.microsoft.com/office/powerpoint/2010/main" val="2426260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344557" y="357809"/>
            <a:ext cx="9064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Zabava se lahko začne. S slamico (če je nimaš, lahko uporabiš stebelca regrata) pihaš v pripravljeno zmes in ustvarjaš mehurčke.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7" y="1065695"/>
            <a:ext cx="3132000" cy="4176000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4969565" y="1470991"/>
            <a:ext cx="5698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Mehurčke prenašaš na pripravljen bel list</a:t>
            </a:r>
            <a:r>
              <a:rPr lang="sl-SI" dirty="0"/>
              <a:t>.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57" y="2027583"/>
            <a:ext cx="5472000" cy="41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90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28" y="824116"/>
            <a:ext cx="3537000" cy="471600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4214191" y="410817"/>
            <a:ext cx="4320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Mehurčkov ne smeš pokati. Počakaj, da počijo sami. Le tako bodo nastali lepi vzorci.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4505739" y="1974574"/>
            <a:ext cx="5950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Ko se ti zdi, da imaš zelenih mehurčkov dovolj, na enak način naredi barvo še iz rdečih ali rumenih barvic. Jaz sem uporabila rdeče.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11899" y="2188817"/>
            <a:ext cx="3321000" cy="44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91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517663"/>
            <a:ext cx="6350000" cy="47625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116417" y="636104"/>
            <a:ext cx="42539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Odvečno vodo popivnaj s papirnato brisačko in počakaj, da se podlaga posuši. To traja kar nekaj časa, zato moraš biti potrpežljiv.</a:t>
            </a:r>
          </a:p>
        </p:txBody>
      </p:sp>
    </p:spTree>
    <p:extLst>
      <p:ext uri="{BB962C8B-B14F-4D97-AF65-F5344CB8AC3E}">
        <p14:creationId xmlns:p14="http://schemas.microsoft.com/office/powerpoint/2010/main" val="737263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8098" y="1354122"/>
            <a:ext cx="4896000" cy="36720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565913" y="954157"/>
            <a:ext cx="5830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Iz belega papirja s pomočjo kozarca ali šestila izreži kroge. Sam se odloči koliko krogov boš imel. Krogi prestavljajo regratovo lučko.</a:t>
            </a:r>
          </a:p>
        </p:txBody>
      </p:sp>
    </p:spTree>
    <p:extLst>
      <p:ext uri="{BB962C8B-B14F-4D97-AF65-F5344CB8AC3E}">
        <p14:creationId xmlns:p14="http://schemas.microsoft.com/office/powerpoint/2010/main" val="2721059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1" y="504411"/>
            <a:ext cx="6350000" cy="47625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262191" y="1126435"/>
            <a:ext cx="3366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Kroge nalepi na pripravljeno podlago.</a:t>
            </a:r>
          </a:p>
        </p:txBody>
      </p:sp>
    </p:spTree>
    <p:extLst>
      <p:ext uri="{BB962C8B-B14F-4D97-AF65-F5344CB8AC3E}">
        <p14:creationId xmlns:p14="http://schemas.microsoft.com/office/powerpoint/2010/main" val="2258399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268</Words>
  <Application>Microsoft Office PowerPoint</Application>
  <PresentationFormat>Širokozaslonsko</PresentationFormat>
  <Paragraphs>19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petadmin</dc:creator>
  <cp:lastModifiedBy>Jaka Kejzar</cp:lastModifiedBy>
  <cp:revision>6</cp:revision>
  <dcterms:created xsi:type="dcterms:W3CDTF">2020-05-05T16:52:39Z</dcterms:created>
  <dcterms:modified xsi:type="dcterms:W3CDTF">2020-05-18T15:38:52Z</dcterms:modified>
</cp:coreProperties>
</file>