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12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7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1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93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9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25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564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2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7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1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2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N3nvhIH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NAVODILA ZA DELO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71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3731" y="249373"/>
            <a:ext cx="11101252" cy="649160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Imaš rad sladoled? Kaj pa brokolijev sladoled? Poslušaj pesmico in se jo nauči. Zraven lahko tudi zaplešeš.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 https://www.youtube.com/watch?v=frN3nvhIHUk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Nato se boš prelevil v raziskovalca. Naredil boš kratko raziskavo. V zvezek boš najprej naredil razpredelnico. Najdeš jo v posnetku ali na naslednji strani. V prvi stolpec vpiši družinske člane, ki jih boš spraševal. V prvo vrstico vodoravno pa hrano, ki se je pojavila v pesmici. Nato je čas za spraševanje, tako kot sem to storila v posnetku.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Preglednico slikaj in mi jo pošlji do </a:t>
            </a:r>
            <a:r>
              <a:rPr lang="sl-SI" dirty="0" smtClean="0"/>
              <a:t>naslednjega tedna</a:t>
            </a:r>
            <a:r>
              <a:rPr lang="sl-SI" dirty="0" smtClean="0"/>
              <a:t>.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48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94" t="21087" r="13300" b="8065"/>
          <a:stretch/>
        </p:blipFill>
        <p:spPr>
          <a:xfrm>
            <a:off x="857458" y="495754"/>
            <a:ext cx="10587422" cy="579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</Words>
  <Application>Microsoft Office PowerPoint</Application>
  <PresentationFormat>Širokozaslonsko</PresentationFormat>
  <Paragraphs>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NAVODILA ZA DELO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Anja Smolej</dc:creator>
  <cp:lastModifiedBy>Anja Smolej</cp:lastModifiedBy>
  <cp:revision>5</cp:revision>
  <dcterms:created xsi:type="dcterms:W3CDTF">2020-04-20T07:23:36Z</dcterms:created>
  <dcterms:modified xsi:type="dcterms:W3CDTF">2020-04-20T16:15:54Z</dcterms:modified>
</cp:coreProperties>
</file>