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EE4"/>
    <a:srgbClr val="FFF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122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196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171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311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935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595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251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564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128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477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315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9BDCA-0BE3-4A32-B5FA-2C9B8237184A}" type="datetimeFigureOut">
              <a:rPr lang="sl-SI" smtClean="0"/>
              <a:t>22. 04. 2020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FA0DB-F317-4A5B-8327-95B0C9D10F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827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NAVODILA ZA DELO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71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63731" y="249373"/>
            <a:ext cx="11101252" cy="6491606"/>
          </a:xfrm>
        </p:spPr>
        <p:txBody>
          <a:bodyPr/>
          <a:lstStyle/>
          <a:p>
            <a:pPr marL="0" indent="0" algn="just">
              <a:buNone/>
            </a:pPr>
            <a:r>
              <a:rPr lang="sl-SI" dirty="0" smtClean="0"/>
              <a:t>Danes se boš prelevil v raziskovalca. Doma boš naredil kratko raziskavo in vprašal družinske člane, kaj imajo radi in česa ne marajo. </a:t>
            </a:r>
          </a:p>
          <a:p>
            <a:pPr marL="0" indent="0" algn="just">
              <a:buNone/>
            </a:pPr>
            <a:r>
              <a:rPr lang="sl-SI" dirty="0" smtClean="0"/>
              <a:t>V zvezek boš najprej naredil razpredelnico. Najdeš jo v posnetku ali na naslednji strani. </a:t>
            </a:r>
          </a:p>
          <a:p>
            <a:pPr marL="0" indent="0" algn="just">
              <a:buNone/>
            </a:pPr>
            <a:r>
              <a:rPr lang="sl-SI" dirty="0" smtClean="0"/>
              <a:t>V </a:t>
            </a:r>
            <a:r>
              <a:rPr lang="sl-SI" u="sng" dirty="0" smtClean="0"/>
              <a:t>prvi stolpec </a:t>
            </a:r>
            <a:r>
              <a:rPr lang="sl-SI" dirty="0" smtClean="0"/>
              <a:t>vpiši družinske člane, ki jih boš spraševal. V </a:t>
            </a:r>
            <a:r>
              <a:rPr lang="sl-SI" u="sng" dirty="0" smtClean="0"/>
              <a:t>prvo vrstico </a:t>
            </a:r>
            <a:r>
              <a:rPr lang="sl-SI" dirty="0" smtClean="0"/>
              <a:t>vodoravno pa hrano, ki jo že poznamo. Potem pa postani novinar in začni z spraševanjem. Da si boš lažje predstavljal, si oglej posnetek.</a:t>
            </a:r>
            <a:endParaRPr lang="sl-SI" dirty="0"/>
          </a:p>
          <a:p>
            <a:pPr marL="0" indent="0" algn="just">
              <a:buNone/>
            </a:pPr>
            <a:endParaRPr lang="sl-SI" dirty="0" smtClean="0"/>
          </a:p>
          <a:p>
            <a:pPr marL="0" indent="0" algn="just">
              <a:buNone/>
            </a:pPr>
            <a:r>
              <a:rPr lang="sl-SI" dirty="0" smtClean="0"/>
              <a:t>Preglednico slikaj in mi jo pošlji do </a:t>
            </a:r>
            <a:r>
              <a:rPr lang="sl-SI" smtClean="0"/>
              <a:t>naslednjega tedna</a:t>
            </a:r>
            <a:r>
              <a:rPr lang="sl-SI" smtClean="0"/>
              <a:t>.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248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/>
          <a:srcRect l="16559" t="20449" r="15056" b="8864"/>
          <a:stretch/>
        </p:blipFill>
        <p:spPr>
          <a:xfrm>
            <a:off x="1445622" y="924310"/>
            <a:ext cx="9448801" cy="549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97</Words>
  <Application>Microsoft Office PowerPoint</Application>
  <PresentationFormat>Širokozaslonsko</PresentationFormat>
  <Paragraphs>6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NAVODILA ZA DELO</vt:lpstr>
      <vt:lpstr>PowerPointova predstavitev</vt:lpstr>
      <vt:lpstr>PowerPointova predstavitev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NAVODILA ZA DELO</dc:title>
  <dc:creator>Anja Smolej</dc:creator>
  <cp:lastModifiedBy>Anja Smolej</cp:lastModifiedBy>
  <cp:revision>9</cp:revision>
  <dcterms:created xsi:type="dcterms:W3CDTF">2020-04-20T07:23:36Z</dcterms:created>
  <dcterms:modified xsi:type="dcterms:W3CDTF">2020-04-22T05:54:44Z</dcterms:modified>
</cp:coreProperties>
</file>