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8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DCA-0BE3-4A32-B5FA-2C9B8237184A}" type="datetimeFigureOut">
              <a:rPr lang="sl-SI" smtClean="0"/>
              <a:t>21. 04. 2020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9122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DCA-0BE3-4A32-B5FA-2C9B8237184A}" type="datetimeFigureOut">
              <a:rPr lang="sl-SI" smtClean="0"/>
              <a:t>21. 04. 2020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01964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DCA-0BE3-4A32-B5FA-2C9B8237184A}" type="datetimeFigureOut">
              <a:rPr lang="sl-SI" smtClean="0"/>
              <a:t>21. 04. 2020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3171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DCA-0BE3-4A32-B5FA-2C9B8237184A}" type="datetimeFigureOut">
              <a:rPr lang="sl-SI" smtClean="0"/>
              <a:t>21. 04. 2020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73116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DCA-0BE3-4A32-B5FA-2C9B8237184A}" type="datetimeFigureOut">
              <a:rPr lang="sl-SI" smtClean="0"/>
              <a:t>21. 04. 2020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3935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DCA-0BE3-4A32-B5FA-2C9B8237184A}" type="datetimeFigureOut">
              <a:rPr lang="sl-SI" smtClean="0"/>
              <a:t>21. 04. 2020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7595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DCA-0BE3-4A32-B5FA-2C9B8237184A}" type="datetimeFigureOut">
              <a:rPr lang="sl-SI" smtClean="0"/>
              <a:t>21. 04. 2020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4251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DCA-0BE3-4A32-B5FA-2C9B8237184A}" type="datetimeFigureOut">
              <a:rPr lang="sl-SI" smtClean="0"/>
              <a:t>21. 04. 2020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85645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DCA-0BE3-4A32-B5FA-2C9B8237184A}" type="datetimeFigureOut">
              <a:rPr lang="sl-SI" smtClean="0"/>
              <a:t>21. 04. 2020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3128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DCA-0BE3-4A32-B5FA-2C9B8237184A}" type="datetimeFigureOut">
              <a:rPr lang="sl-SI" smtClean="0"/>
              <a:t>21. 04. 2020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04776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BDCA-0BE3-4A32-B5FA-2C9B8237184A}" type="datetimeFigureOut">
              <a:rPr lang="sl-SI" smtClean="0"/>
              <a:t>21. 04. 2020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63151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9BDCA-0BE3-4A32-B5FA-2C9B8237184A}" type="datetimeFigureOut">
              <a:rPr lang="sl-SI" smtClean="0"/>
              <a:t>21. 04. 2020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FA0DB-F317-4A5B-8327-95B0C9D10F6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827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rN3nvhIHU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NAVODILA ZA DELO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2710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63731" y="249373"/>
            <a:ext cx="11101252" cy="6491606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Imaš rad sladoled? Kaj pa brokolijev sladoled? Poslušaj pesmico in se jo nauči. Zraven lahko tudi zaplešeš.</a:t>
            </a:r>
          </a:p>
          <a:p>
            <a:pPr marL="0" indent="0">
              <a:buNone/>
            </a:pPr>
            <a:r>
              <a:rPr lang="sl-SI" dirty="0" smtClean="0">
                <a:hlinkClick r:id="rId2"/>
              </a:rPr>
              <a:t> https://www.youtube.com/watch?v=frN3nvhIHUk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 algn="just">
              <a:buNone/>
            </a:pPr>
            <a:r>
              <a:rPr lang="sl-SI" dirty="0" smtClean="0"/>
              <a:t>Nato se boš prelevil v raziskovalca. Naredil boš kratko raziskavo. V zvezek boš najprej naredil razpredelnico. Najdeš jo v posnetku ali na naslednji strani. V prvi stolpec vpiši družinske člane, ki jih boš spraševal. V prvo vrstico vodoravno pa hrano, ki se je pojavila v pesmici. Nato je čas za spraševanje, tako kot sem to storila v posnetku.</a:t>
            </a:r>
          </a:p>
          <a:p>
            <a:pPr marL="0" indent="0" algn="just">
              <a:buNone/>
            </a:pPr>
            <a:endParaRPr lang="sl-SI" dirty="0"/>
          </a:p>
          <a:p>
            <a:pPr marL="0" indent="0" algn="just">
              <a:buNone/>
            </a:pPr>
            <a:endParaRPr lang="sl-SI" dirty="0" smtClean="0"/>
          </a:p>
          <a:p>
            <a:pPr marL="0" indent="0" algn="just">
              <a:buNone/>
            </a:pPr>
            <a:r>
              <a:rPr lang="sl-SI" dirty="0" smtClean="0"/>
              <a:t>Preglednico slikaj in mi jo pošlji do naslednjega tedna. 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2488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3894" t="21087" r="13300" b="8065"/>
          <a:stretch/>
        </p:blipFill>
        <p:spPr>
          <a:xfrm>
            <a:off x="857458" y="495754"/>
            <a:ext cx="10587422" cy="5795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1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106</Words>
  <Application>Microsoft Office PowerPoint</Application>
  <PresentationFormat>Širokozaslonsko</PresentationFormat>
  <Paragraphs>8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Officeova tema</vt:lpstr>
      <vt:lpstr>NAVODILA ZA DELO</vt:lpstr>
      <vt:lpstr>PowerPointova predstavitev</vt:lpstr>
      <vt:lpstr>PowerPointova predstavitev</vt:lpstr>
    </vt:vector>
  </TitlesOfParts>
  <Company>MIZS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NAVODILA ZA DELO</dc:title>
  <dc:creator>Anja Smolej</dc:creator>
  <cp:lastModifiedBy>Petra Jenko</cp:lastModifiedBy>
  <cp:revision>5</cp:revision>
  <dcterms:created xsi:type="dcterms:W3CDTF">2020-04-20T07:23:36Z</dcterms:created>
  <dcterms:modified xsi:type="dcterms:W3CDTF">2020-04-21T08:13:30Z</dcterms:modified>
</cp:coreProperties>
</file>