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DA7A-4062-4B1D-A0ED-E725324A319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7B8-D007-484C-8725-75DE67A4C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53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DA7A-4062-4B1D-A0ED-E725324A319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7B8-D007-484C-8725-75DE67A4C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60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DA7A-4062-4B1D-A0ED-E725324A319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7B8-D007-484C-8725-75DE67A4C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2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DA7A-4062-4B1D-A0ED-E725324A319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7B8-D007-484C-8725-75DE67A4C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16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DA7A-4062-4B1D-A0ED-E725324A319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7B8-D007-484C-8725-75DE67A4C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570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DA7A-4062-4B1D-A0ED-E725324A319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7B8-D007-484C-8725-75DE67A4C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882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DA7A-4062-4B1D-A0ED-E725324A319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7B8-D007-484C-8725-75DE67A4C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903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DA7A-4062-4B1D-A0ED-E725324A319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7B8-D007-484C-8725-75DE67A4C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909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DA7A-4062-4B1D-A0ED-E725324A319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7B8-D007-484C-8725-75DE67A4C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208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DA7A-4062-4B1D-A0ED-E725324A319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7B8-D007-484C-8725-75DE67A4C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274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DA7A-4062-4B1D-A0ED-E725324A319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7B8-D007-484C-8725-75DE67A4C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794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DA7A-4062-4B1D-A0ED-E725324A319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17B8-D007-484C-8725-75DE67A4C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05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8679" y="1061478"/>
            <a:ext cx="7772400" cy="1470025"/>
          </a:xfrm>
        </p:spPr>
        <p:txBody>
          <a:bodyPr/>
          <a:lstStyle/>
          <a:p>
            <a:r>
              <a:rPr lang="sl-SI" b="1" i="1" dirty="0" smtClean="0">
                <a:solidFill>
                  <a:srgbClr val="FF0000"/>
                </a:solidFill>
              </a:rPr>
              <a:t>ONESNAŽEVANJE</a:t>
            </a:r>
            <a:r>
              <a:rPr lang="sl-SI" b="1" i="1" dirty="0" smtClean="0"/>
              <a:t> </a:t>
            </a:r>
            <a:r>
              <a:rPr lang="sl-SI" b="1" i="1" dirty="0" smtClean="0">
                <a:solidFill>
                  <a:srgbClr val="FF0000"/>
                </a:solidFill>
              </a:rPr>
              <a:t>OKOLJA</a:t>
            </a:r>
            <a:endParaRPr lang="sl-SI" b="1" i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79712" y="5733255"/>
            <a:ext cx="6400800" cy="745991"/>
          </a:xfrm>
        </p:spPr>
        <p:txBody>
          <a:bodyPr/>
          <a:lstStyle/>
          <a:p>
            <a:pPr algn="r"/>
            <a:endParaRPr lang="sl-SI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939902" cy="325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2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2"/>
                </a:solidFill>
              </a:rPr>
              <a:t>PAPIR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ZVEZKI, REVIJE, KARTON, ČASOPIS, KUVERTE, PAPIRNATE VREČKE, …</a:t>
            </a:r>
            <a:endParaRPr lang="sl-S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0" y="3541918"/>
            <a:ext cx="4320480" cy="248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96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STEKLO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STEKLENICE, KOZARCI, …</a:t>
            </a:r>
            <a:endParaRPr lang="sl-S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3626767" cy="362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40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EMBALAŽA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PLOČEVINKE, KONZERVE, TETRAPAK, PLASTENKE, POKROVČKI ZA VLAGANJE, PLASTIČNI KOZARCI,….</a:t>
            </a:r>
            <a:endParaRPr lang="sl-SI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2839165" cy="283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86044"/>
            <a:ext cx="4251002" cy="222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7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MEŠANI ODPADKI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PLENICE, OHLAJEN PEPEL, ZVEČILNI GUMI, KERAMIČNA IN PORCELANASTA POSODA, …</a:t>
            </a:r>
            <a:endParaRPr lang="sl-S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793604" cy="379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98807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42388"/>
            <a:ext cx="1639069" cy="163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95" y="4642388"/>
            <a:ext cx="1895872" cy="142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7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NA KAKŠNE NAČINE ONESNAŽUJEMO VODO?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 flipV="1">
            <a:off x="341291" y="5868586"/>
            <a:ext cx="8229600" cy="80694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6383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6" y="3727940"/>
            <a:ext cx="2317376" cy="173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295650" y="163618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B050"/>
                </a:solidFill>
              </a:rPr>
              <a:t>ODPADNA VODA INDUSTRIJE</a:t>
            </a:r>
            <a:endParaRPr lang="sl-SI" sz="2000" b="1" dirty="0">
              <a:solidFill>
                <a:srgbClr val="00B05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79426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868144" y="342900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B050"/>
                </a:solidFill>
              </a:rPr>
              <a:t>GOSPODINJSTVA – PRALNA SREDSTVA</a:t>
            </a:r>
            <a:endParaRPr lang="sl-SI" sz="2000" b="1" dirty="0">
              <a:solidFill>
                <a:srgbClr val="00B05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769276" y="5733256"/>
            <a:ext cx="242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B050"/>
                </a:solidFill>
              </a:rPr>
              <a:t>KMETIJSTVO</a:t>
            </a:r>
            <a:endParaRPr lang="sl-SI" sz="2000" b="1" dirty="0">
              <a:solidFill>
                <a:srgbClr val="00B050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36886"/>
            <a:ext cx="341471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7452320" y="4596956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B050"/>
                </a:solidFill>
              </a:rPr>
              <a:t>EKOLOŠKE </a:t>
            </a:r>
          </a:p>
          <a:p>
            <a:r>
              <a:rPr lang="sl-SI" sz="2000" b="1" dirty="0" smtClean="0">
                <a:solidFill>
                  <a:srgbClr val="00B050"/>
                </a:solidFill>
              </a:rPr>
              <a:t>NESREČE</a:t>
            </a:r>
            <a:endParaRPr lang="sl-SI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21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KAKO BI LAHKO ZMANJŠALI ONESNAŽEVANJE?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DOMAČA EKOLOŠKA MILA, ČISTILA, PRALNA SREDSTVA</a:t>
            </a:r>
            <a:endParaRPr lang="sl-SI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2697088" cy="242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>
            <a:off x="2843808" y="2348880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82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EKOLOŠKA NESREČA – RAZLITJE NAFTE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 SE RAZLIJE NAFTA, KOGA OGROŽA NAFTA?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OGROŽA ŽIVA BITJA V MORJU </a:t>
            </a:r>
            <a:endParaRPr lang="sl-SI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2876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2565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6" y="2225659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2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NAREDI POSKUS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POTREBUJEŠ: POSODO Z VODO, OLJE (BUČNO OLJE), VATO, PAPIRNATE BRISAČE, ŽLICO, LONČEK ALI POSODO</a:t>
            </a:r>
          </a:p>
          <a:p>
            <a:r>
              <a:rPr lang="sl-SI" dirty="0" smtClean="0"/>
              <a:t>PRIŠLO JE DO RAZLITJA NAFTE. (V VODO VLIJ OLJE (BUČNO JE TEMNEJŠE), DA BO NA VODI PLAVALA POL CM DEBELA PLAST. </a:t>
            </a:r>
          </a:p>
          <a:p>
            <a:r>
              <a:rPr lang="sl-SI" dirty="0" smtClean="0"/>
              <a:t>TVOJA NALOGA JE, DA VODO ČIM PREJ OČISTIŠ. NA VOLJO IMAŠ VATO, PAPIRNATE BRISAČKE IN ŽLICO. POTREBUJEŠ TUDI LONČEK/POSODO KAMOR BOŠ DAL ODPADKE OLJA.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3781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SI USPEL OČISTITI OLJE? </a:t>
            </a:r>
          </a:p>
          <a:p>
            <a:r>
              <a:rPr lang="sl-SI" dirty="0" smtClean="0"/>
              <a:t>KAKO JE ŠLO? TEŽKO? </a:t>
            </a:r>
          </a:p>
          <a:p>
            <a:r>
              <a:rPr lang="sl-SI" dirty="0" smtClean="0"/>
              <a:t>KATERI NAČIN ČIŠČENJA SE JE NAJBOLJ OBNESEL? 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i="1" dirty="0" smtClean="0">
                <a:solidFill>
                  <a:schemeClr val="accent3">
                    <a:lumMod val="75000"/>
                  </a:schemeClr>
                </a:solidFill>
              </a:rPr>
              <a:t>KADAR PRIDE DO TAKŠNE NESREČE, GRE ZA VELIKO ONESNAŽEVANJE OKOLJA, SAJ SE NAFTA  ZELO HITRO RAZLIJE PO POVRŠINI. </a:t>
            </a:r>
          </a:p>
          <a:p>
            <a:pPr marL="0" indent="0">
              <a:buNone/>
            </a:pPr>
            <a:r>
              <a:rPr lang="sl-SI" i="1" dirty="0" smtClean="0">
                <a:solidFill>
                  <a:schemeClr val="accent3">
                    <a:lumMod val="75000"/>
                  </a:schemeClr>
                </a:solidFill>
              </a:rPr>
              <a:t>NAFTO JE TEŽKO OČISTITI IN VELIKO ŽIVALI JE ZARADI TEGA PRIZADETIH </a:t>
            </a:r>
          </a:p>
          <a:p>
            <a:pPr marL="0" indent="0">
              <a:buNone/>
            </a:pPr>
            <a:r>
              <a:rPr lang="sl-SI" i="1" dirty="0" smtClean="0">
                <a:solidFill>
                  <a:schemeClr val="accent3">
                    <a:lumMod val="75000"/>
                  </a:schemeClr>
                </a:solidFill>
              </a:rPr>
              <a:t>(PTICE, KI PRIDEJO V STIK Z NAFTO, OBIČAJNO POGINEJO, SAJ NE MOREJO LETETI, KER IMAJO ZLEPLJENO PERJE;ČE NAFTO ZAUŽIJEJO, SE ZASTRUPIJO IN PRAV TAKO POGINEJO).</a:t>
            </a:r>
          </a:p>
        </p:txBody>
      </p:sp>
    </p:spTree>
    <p:extLst>
      <p:ext uri="{BB962C8B-B14F-4D97-AF65-F5344CB8AC3E}">
        <p14:creationId xmlns:p14="http://schemas.microsoft.com/office/powerpoint/2010/main" val="142364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ONESNAŽEVANJE OKOLJA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S SVOJIM RAVNANJEM ČLOVEK ONESNAŽUJE </a:t>
            </a:r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ZRAK					ZEMLJO</a:t>
            </a:r>
          </a:p>
          <a:p>
            <a:pPr marL="0" indent="0">
              <a:buNone/>
            </a:pPr>
            <a:r>
              <a:rPr lang="sl-SI" dirty="0" smtClean="0"/>
              <a:t>	                   VODO</a:t>
            </a: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1331640" y="2060848"/>
            <a:ext cx="26642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H="1">
            <a:off x="3995936" y="2132856"/>
            <a:ext cx="21602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4427984" y="2132856"/>
            <a:ext cx="21602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5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sl-SI" sz="4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sl-SI" sz="4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sl-SI" sz="4000" dirty="0" smtClean="0">
                <a:solidFill>
                  <a:prstClr val="black"/>
                </a:solidFill>
                <a:ea typeface="+mn-ea"/>
                <a:cs typeface="+mn-cs"/>
              </a:rPr>
              <a:t>NA </a:t>
            </a:r>
            <a:r>
              <a:rPr lang="sl-SI" sz="4000" dirty="0">
                <a:solidFill>
                  <a:prstClr val="black"/>
                </a:solidFill>
                <a:ea typeface="+mn-ea"/>
                <a:cs typeface="+mn-cs"/>
              </a:rPr>
              <a:t>KAKŠNE NAČINE 		     ONESNAŽUJEMO ZRAK?</a:t>
            </a:r>
            <a:r>
              <a:rPr lang="sl-SI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sl-SI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76772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69411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2089076" cy="148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203848" y="5013176"/>
            <a:ext cx="5482952" cy="11129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</a:rPr>
              <a:t>S PREVOZNIMI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</a:rPr>
              <a:t>SREDSTVI</a:t>
            </a: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412345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427984" y="333732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B050"/>
                </a:solidFill>
              </a:rPr>
              <a:t>TOVARNE</a:t>
            </a:r>
            <a:endParaRPr lang="sl-SI" sz="3200" dirty="0">
              <a:solidFill>
                <a:srgbClr val="00B05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23528" y="1464690"/>
            <a:ext cx="486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B050"/>
                </a:solidFill>
              </a:rPr>
              <a:t>KURJENJE V HIŠAH NA DRVA</a:t>
            </a:r>
            <a:endParaRPr lang="sl-SI" sz="3200" dirty="0">
              <a:solidFill>
                <a:srgbClr val="00B050"/>
              </a:solidFill>
            </a:endParaRPr>
          </a:p>
        </p:txBody>
      </p:sp>
      <p:cxnSp>
        <p:nvCxnSpPr>
          <p:cNvPr id="9" name="Raven puščični povezovalnik 8"/>
          <p:cNvCxnSpPr/>
          <p:nvPr/>
        </p:nvCxnSpPr>
        <p:spPr>
          <a:xfrm>
            <a:off x="4572000" y="2049465"/>
            <a:ext cx="612490" cy="227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4017641" y="3212976"/>
            <a:ext cx="770383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V="1">
            <a:off x="5508104" y="5466766"/>
            <a:ext cx="288032" cy="122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>
            <a:stCxn id="4" idx="1"/>
          </p:cNvCxnSpPr>
          <p:nvPr/>
        </p:nvCxnSpPr>
        <p:spPr>
          <a:xfrm flipH="1" flipV="1">
            <a:off x="2844652" y="5226732"/>
            <a:ext cx="359196" cy="3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7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KAKO BI LAHKO ZMANJŠALI ONESNAŽEVANJE?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139919"/>
            <a:ext cx="8229600" cy="7211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 smtClean="0"/>
              <a:t>- NAMESTO AVTA IZBERIMO </a:t>
            </a:r>
            <a:r>
              <a:rPr lang="sl-SI" b="1" dirty="0" smtClean="0">
                <a:solidFill>
                  <a:srgbClr val="FF0000"/>
                </a:solidFill>
              </a:rPr>
              <a:t>KOLO </a:t>
            </a:r>
            <a:r>
              <a:rPr lang="sl-SI" dirty="0" smtClean="0"/>
              <a:t>ALI GREMO </a:t>
            </a:r>
            <a:r>
              <a:rPr lang="sl-SI" b="1" dirty="0" smtClean="0">
                <a:solidFill>
                  <a:srgbClr val="FF0000"/>
                </a:solidFill>
              </a:rPr>
              <a:t>PEŠ</a:t>
            </a:r>
          </a:p>
          <a:p>
            <a:pPr marL="0" indent="0">
              <a:buNone/>
            </a:pPr>
            <a:r>
              <a:rPr lang="sl-SI" dirty="0" smtClean="0"/>
              <a:t>- UPORABLJAMO LAHKO TUDI ELEKTRIČNI AVTO (PREDRAG)</a:t>
            </a:r>
            <a:endParaRPr lang="sl-SI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0180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en povezovalnik 4"/>
          <p:cNvCxnSpPr/>
          <p:nvPr/>
        </p:nvCxnSpPr>
        <p:spPr>
          <a:xfrm flipV="1">
            <a:off x="1556908" y="1444926"/>
            <a:ext cx="1152128" cy="1584176"/>
          </a:xfrm>
          <a:prstGeom prst="line">
            <a:avLst/>
          </a:prstGeom>
          <a:ln w="25400" cmpd="sng">
            <a:solidFill>
              <a:srgbClr val="FF0000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esna puščica 5"/>
          <p:cNvSpPr/>
          <p:nvPr/>
        </p:nvSpPr>
        <p:spPr>
          <a:xfrm>
            <a:off x="3635896" y="227687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81" y="1430180"/>
            <a:ext cx="2221792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44987"/>
            <a:ext cx="2618234" cy="194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1" y="4221088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aven povezovalnik 7"/>
          <p:cNvCxnSpPr/>
          <p:nvPr/>
        </p:nvCxnSpPr>
        <p:spPr>
          <a:xfrm flipV="1">
            <a:off x="1619672" y="3996122"/>
            <a:ext cx="1080120" cy="2088232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esna puščica 8"/>
          <p:cNvSpPr/>
          <p:nvPr/>
        </p:nvSpPr>
        <p:spPr>
          <a:xfrm>
            <a:off x="4283968" y="4993876"/>
            <a:ext cx="792088" cy="451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827584" y="6084354"/>
            <a:ext cx="729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- NAMESTO KURJAVE NA DRVA, LAHKO IZBERETE ELKTIČNO KURJAVO ALI SI POSTAVITE DOMAČO HIŠNO </a:t>
            </a:r>
            <a:r>
              <a:rPr lang="sl-SI" b="1" dirty="0" smtClean="0">
                <a:solidFill>
                  <a:srgbClr val="FF0000"/>
                </a:solidFill>
              </a:rPr>
              <a:t>SONČNO  ALI VETRNO ELEKTRARNO 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NA KAKŠNE NAČINE ONESNAŽUJEMO ZEMLJO?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0" y="3885261"/>
            <a:ext cx="3389670" cy="234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165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0581"/>
            <a:ext cx="2279915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90" y="4149080"/>
            <a:ext cx="324626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27584" y="319472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ŠKROPIVA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156176" y="1771650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DIVJA ODLAGALIŠČA V GOZDU IN NA NJIVSKIH POVRŠINAH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765389" y="601693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PLASTIKA</a:t>
            </a:r>
            <a:endParaRPr lang="sl-SI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2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KAKO BI LAHKO ZMANJŠALI ONESNAŽEVANJE?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1684295"/>
          </a:xfrm>
        </p:spPr>
        <p:txBody>
          <a:bodyPr>
            <a:normAutofit lnSpcReduction="10000"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DOMAČA ŠKROPIVA</a:t>
            </a:r>
          </a:p>
          <a:p>
            <a:r>
              <a:rPr lang="sl-SI" b="1" dirty="0" smtClean="0">
                <a:solidFill>
                  <a:srgbClr val="00B050"/>
                </a:solidFill>
              </a:rPr>
              <a:t>EKOLOŠKA ŠKROPIVA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00B050"/>
                </a:solidFill>
              </a:rPr>
              <a:t>       (DRAŽJA) </a:t>
            </a:r>
            <a:endParaRPr lang="sl-SI" b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3321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79512" y="3501008"/>
            <a:ext cx="838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00B050"/>
                </a:solidFill>
              </a:rPr>
              <a:t>KOSOVNE ODPADKE PELJEMO V ZBIRNI CENTER </a:t>
            </a:r>
            <a:endParaRPr lang="sl-SI" sz="3200" b="1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04720"/>
            <a:ext cx="3096344" cy="232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899592" y="6089928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STARA OBLAČILA</a:t>
            </a:r>
            <a:endParaRPr lang="sl-S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5040052" y="422005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NA KOBILJU PRI ČISTILNI NAPRAVI</a:t>
            </a:r>
            <a:endParaRPr lang="sl-S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4499992" y="4085783"/>
            <a:ext cx="648072" cy="134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44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sl-SI" dirty="0" smtClean="0"/>
              <a:t>KOSOVNI ODPADKI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709086" cy="602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0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LOČEVANJE ODPADKOV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3826768" cy="532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BIOLOŠKI ODPADKI</a:t>
            </a:r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619672" y="246891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PAPIR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513425" y="359999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EMBALAŽA</a:t>
            </a:r>
            <a:endParaRPr lang="sl-SI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860032" y="263691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B050"/>
                </a:solidFill>
              </a:rPr>
              <a:t>STEKLO</a:t>
            </a:r>
            <a:endParaRPr lang="sl-SI" sz="3200" dirty="0">
              <a:solidFill>
                <a:srgbClr val="00B05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499992" y="429309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MEŠANI ODPADKI</a:t>
            </a:r>
            <a:endParaRPr lang="sl-SI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07504" y="532207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</a:rPr>
              <a:t>KOSOVNI ODPADKI</a:t>
            </a:r>
            <a:endParaRPr lang="sl-SI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38004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0023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4173"/>
            <a:ext cx="1330251" cy="133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5" y="3657872"/>
            <a:ext cx="2213247" cy="164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30" y="487787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297" y="5295699"/>
            <a:ext cx="1425735" cy="114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85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BIOLOŠKI ODPADKI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0" i="0" dirty="0" smtClean="0">
                <a:solidFill>
                  <a:srgbClr val="4E4D4D"/>
                </a:solidFill>
                <a:effectLst/>
                <a:latin typeface="Open Sans"/>
              </a:rPr>
              <a:t>TRAVA, LISTJE, ROŽE, PLEVEL, OLUPKI SADJA IN ZELENJAVE, KAVNA USEDLINA, ČAJNA VREČKA, JAJČNE LUPINE, ČAJNE VREČKE, …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9" y="3817101"/>
            <a:ext cx="4989934" cy="249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24250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412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431</Words>
  <Application>Microsoft Office PowerPoint</Application>
  <PresentationFormat>Diaprojekcija na zaslonu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Calibri</vt:lpstr>
      <vt:lpstr>Open Sans</vt:lpstr>
      <vt:lpstr>Officeova tema</vt:lpstr>
      <vt:lpstr>ONESNAŽEVANJE OKOLJA</vt:lpstr>
      <vt:lpstr>ONESNAŽEVANJE OKOLJA</vt:lpstr>
      <vt:lpstr> NA KAKŠNE NAČINE        ONESNAŽUJEMO ZRAK? </vt:lpstr>
      <vt:lpstr>KAKO BI LAHKO ZMANJŠALI ONESNAŽEVANJE?</vt:lpstr>
      <vt:lpstr>NA KAKŠNE NAČINE ONESNAŽUJEMO ZEMLJO?</vt:lpstr>
      <vt:lpstr>KAKO BI LAHKO ZMANJŠALI ONESNAŽEVANJE?</vt:lpstr>
      <vt:lpstr>KOSOVNI ODPADKI</vt:lpstr>
      <vt:lpstr>LOČEVANJE ODPADKOV</vt:lpstr>
      <vt:lpstr>BIOLOŠKI ODPADKI</vt:lpstr>
      <vt:lpstr>PAPIR</vt:lpstr>
      <vt:lpstr>STEKLO</vt:lpstr>
      <vt:lpstr>EMBALAŽA</vt:lpstr>
      <vt:lpstr>MEŠANI ODPADKI</vt:lpstr>
      <vt:lpstr>NA KAKŠNE NAČINE ONESNAŽUJEMO VODO?</vt:lpstr>
      <vt:lpstr>KAKO BI LAHKO ZMANJŠALI ONESNAŽEVANJE?</vt:lpstr>
      <vt:lpstr>EKOLOŠKA NESREČA – RAZLITJE NAFTE</vt:lpstr>
      <vt:lpstr>NAREDI POSKUS</vt:lpstr>
      <vt:lpstr>PowerPointova predstavitev</vt:lpstr>
    </vt:vector>
  </TitlesOfParts>
  <Company>PC Neza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ONESNAŽEVANJE OKOLJA</dc:title>
  <dc:creator>Neža</dc:creator>
  <cp:lastModifiedBy>Petra Jenko</cp:lastModifiedBy>
  <cp:revision>13</cp:revision>
  <dcterms:created xsi:type="dcterms:W3CDTF">2020-03-31T17:55:31Z</dcterms:created>
  <dcterms:modified xsi:type="dcterms:W3CDTF">2020-04-20T08:57:50Z</dcterms:modified>
</cp:coreProperties>
</file>