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CB31A4-B47D-4B17-95D9-30712323F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1499" y="1341968"/>
            <a:ext cx="7197726" cy="715433"/>
          </a:xfrm>
        </p:spPr>
        <p:txBody>
          <a:bodyPr>
            <a:noAutofit/>
          </a:bodyPr>
          <a:lstStyle/>
          <a:p>
            <a:pPr algn="ctr"/>
            <a:r>
              <a:rPr lang="sl-SI" sz="6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ONESNAŽEVANJE OKOLJA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0281805-8029-4A01-A2EE-9730751CF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2565401"/>
            <a:ext cx="10223499" cy="214629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bg1"/>
                </a:solidFill>
              </a:rPr>
              <a:t>Onesnaževati –kaj piše v slovarju slovenskega jezika?</a:t>
            </a:r>
          </a:p>
          <a:p>
            <a:pPr algn="l"/>
            <a:r>
              <a:rPr lang="sl-SI" sz="2400" dirty="0">
                <a:solidFill>
                  <a:schemeClr val="bg1"/>
                </a:solidFill>
              </a:rPr>
              <a:t> </a:t>
            </a:r>
            <a:r>
              <a:rPr lang="sl-SI" sz="2400" dirty="0"/>
              <a:t>delati kaj nečisto, umazano, navadno zdravju škodljivo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bg1"/>
                </a:solidFill>
              </a:rPr>
              <a:t>Kaj vse lahko onesnažujemo?</a:t>
            </a:r>
          </a:p>
          <a:p>
            <a:pPr algn="l"/>
            <a:r>
              <a:rPr lang="sl-SI" sz="2400" dirty="0"/>
              <a:t>Zrak, tla, zemljo, vode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EB8CC22-D1DD-40D6-86A9-E6DE4357E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1" y="4711700"/>
            <a:ext cx="3319463" cy="18669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39B09DD-5C9B-403F-8FCA-1991692A5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4223" y="3638550"/>
            <a:ext cx="3508375" cy="2337466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E8B2685A-CF5C-4FBC-8C2A-F3E333053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8722" y="31432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6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6A3B14-3443-402F-9727-3804DCE18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647699"/>
          </a:xfrm>
        </p:spPr>
        <p:txBody>
          <a:bodyPr/>
          <a:lstStyle/>
          <a:p>
            <a:pPr algn="ctr"/>
            <a:r>
              <a:rPr lang="sl-SI" b="1" dirty="0">
                <a:solidFill>
                  <a:schemeClr val="bg1"/>
                </a:solidFill>
                <a:latin typeface="+mn-lt"/>
              </a:rPr>
              <a:t>zrak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5444095-0DCB-410C-B231-41649A02B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11" y="1447800"/>
            <a:ext cx="6412753" cy="3683000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D977017-6FBA-4CED-ACC0-A18C90DF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0" y="1657354"/>
            <a:ext cx="5041567" cy="459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9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A59C0E-0EBF-4B04-9172-CDD48F12E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>
                <a:solidFill>
                  <a:schemeClr val="bg1"/>
                </a:solidFill>
                <a:latin typeface="+mn-lt"/>
              </a:rPr>
              <a:t>Tla, zemlja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17F0C37-E1BE-45C4-B58D-B94CD211F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244602"/>
            <a:ext cx="4165600" cy="313233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87B16A8-605E-4926-884F-A88363FAD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700" y="165100"/>
            <a:ext cx="2743200" cy="48768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0F358DF-7790-4567-8BF6-5D100C99B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624" y="3900946"/>
            <a:ext cx="3533775" cy="244746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6A5E917-6394-49D4-9C3C-12529686B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550" y="1492250"/>
            <a:ext cx="2743200" cy="182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8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1F29C1-F387-4CEA-9D44-9BF82A7C3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622300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>
                <a:solidFill>
                  <a:schemeClr val="bg1"/>
                </a:solidFill>
                <a:latin typeface="+mn-lt"/>
              </a:rPr>
              <a:t>VODE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248DBA7-8337-4262-A280-E7D6DAB71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980" y="4096765"/>
            <a:ext cx="4398118" cy="248310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2C653E7-CF5A-4A66-9CC9-8E3335E48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25" y="838708"/>
            <a:ext cx="4324350" cy="302895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2EE2546-9131-4A8F-91C3-FD5D0F135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370" y="766317"/>
            <a:ext cx="4997847" cy="32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5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297EC6-63BE-426B-BA5A-C8107B233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723900"/>
          </a:xfrm>
        </p:spPr>
        <p:txBody>
          <a:bodyPr/>
          <a:lstStyle/>
          <a:p>
            <a:pPr algn="ctr"/>
            <a:r>
              <a:rPr lang="sl-SI" b="1" dirty="0">
                <a:solidFill>
                  <a:schemeClr val="bg1"/>
                </a:solidFill>
                <a:latin typeface="+mn-lt"/>
              </a:rPr>
              <a:t>KAKO lahko POSKRBIMO ZA BOLJ ČISTO OKOLJE?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9E848E6-6361-459B-8A9B-98C3E969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36701"/>
            <a:ext cx="10131425" cy="4254500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LOČEVANJE ODPADKOV</a:t>
            </a:r>
          </a:p>
          <a:p>
            <a:r>
              <a:rPr lang="sl-SI" sz="2800" dirty="0">
                <a:solidFill>
                  <a:schemeClr val="bg1"/>
                </a:solidFill>
              </a:rPr>
              <a:t>RECIKLIRANJE</a:t>
            </a:r>
          </a:p>
          <a:p>
            <a:r>
              <a:rPr lang="sl-SI" sz="2800" dirty="0">
                <a:solidFill>
                  <a:schemeClr val="bg1"/>
                </a:solidFill>
              </a:rPr>
              <a:t>ZAPIRAMO VODO</a:t>
            </a:r>
          </a:p>
          <a:p>
            <a:r>
              <a:rPr lang="sl-SI" sz="2800" dirty="0">
                <a:solidFill>
                  <a:schemeClr val="bg1"/>
                </a:solidFill>
              </a:rPr>
              <a:t>UGAŠAMO LUČI, ELEKTRONSKE NAPRAVE, KO JIH NE RABIMO</a:t>
            </a:r>
          </a:p>
          <a:p>
            <a:r>
              <a:rPr lang="sl-SI" sz="2800" dirty="0">
                <a:solidFill>
                  <a:schemeClr val="bg1"/>
                </a:solidFill>
              </a:rPr>
              <a:t>POBIRAMO SMETI V NARAVI</a:t>
            </a:r>
          </a:p>
          <a:p>
            <a:r>
              <a:rPr lang="sl-SI" sz="2800" dirty="0">
                <a:solidFill>
                  <a:schemeClr val="bg1"/>
                </a:solidFill>
              </a:rPr>
              <a:t>HODIMO PEŠ, ČE JE MOŽNO</a:t>
            </a:r>
          </a:p>
          <a:p>
            <a:endParaRPr lang="sl-SI" sz="2800" dirty="0">
              <a:solidFill>
                <a:schemeClr val="bg1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A8D5412-99C8-4D86-BE80-8940BDD58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0" y="1215574"/>
            <a:ext cx="3606800" cy="181132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1C85AAC-FCA4-4716-8904-53C54C4F9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100" y="1215574"/>
            <a:ext cx="2057400" cy="154305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225777B-EE14-4FD9-AB61-FF28740C5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1" y="5176836"/>
            <a:ext cx="1071563" cy="107156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D1A639-DFEE-4A65-A577-68992AAD1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8600" y="4715326"/>
            <a:ext cx="2781300" cy="185420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FBBBBEFD-6843-4B3F-AC0C-B6269CB64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8526" y="3874406"/>
            <a:ext cx="3505200" cy="109537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001B9C81-67B0-42F1-9BA3-735A9A14B2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8798" y="5269605"/>
            <a:ext cx="2057401" cy="136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5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93A40AF-1043-4110-B472-2DF432522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469901"/>
            <a:ext cx="10131425" cy="5321300"/>
          </a:xfrm>
        </p:spPr>
        <p:txBody>
          <a:bodyPr/>
          <a:lstStyle/>
          <a:p>
            <a:r>
              <a:rPr lang="sl-SI" sz="2800" dirty="0">
                <a:solidFill>
                  <a:schemeClr val="bg1"/>
                </a:solidFill>
              </a:rPr>
              <a:t>V TRGOVINI UPORABLJAMO VREČKO ZA VEČKRATNO UPORABO</a:t>
            </a:r>
          </a:p>
          <a:p>
            <a:r>
              <a:rPr lang="sl-SI" sz="2800" dirty="0">
                <a:solidFill>
                  <a:schemeClr val="bg1"/>
                </a:solidFill>
              </a:rPr>
              <a:t>UPORABLJAMO BIDONE, STEKLNICE ZA VEČKRATNO UPORABO, DA NE KUPUJEMO PLASTENK</a:t>
            </a:r>
          </a:p>
          <a:p>
            <a:r>
              <a:rPr lang="sl-SI" sz="2800" dirty="0">
                <a:solidFill>
                  <a:schemeClr val="bg1"/>
                </a:solidFill>
              </a:rPr>
              <a:t>ZBIRAMO STAR PAPIR</a:t>
            </a:r>
          </a:p>
          <a:p>
            <a:r>
              <a:rPr lang="sl-SI" sz="2800" dirty="0">
                <a:solidFill>
                  <a:schemeClr val="bg1"/>
                </a:solidFill>
              </a:rPr>
              <a:t>LOČUJEMO NEVARNE ODPADKE</a:t>
            </a:r>
          </a:p>
          <a:p>
            <a:r>
              <a:rPr lang="sl-SI" sz="2800" dirty="0">
                <a:solidFill>
                  <a:schemeClr val="bg1"/>
                </a:solidFill>
              </a:rPr>
              <a:t>ODPADNO EMBALAŽO PONOVNO UPORABIMO – USTVARJAMO</a:t>
            </a:r>
          </a:p>
          <a:p>
            <a:r>
              <a:rPr lang="sl-SI" sz="2800" dirty="0">
                <a:solidFill>
                  <a:schemeClr val="bg1"/>
                </a:solidFill>
              </a:rPr>
              <a:t>ZBIRAMO PLASTIČNE ZAMAŠKE ZA DOBRODELNE NAMENE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64596D5-3E7C-479C-BE36-F6D5EA30E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837" y="160337"/>
            <a:ext cx="1414463" cy="141446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A180885-D322-4778-AC2B-F66435D03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24" y="4872038"/>
            <a:ext cx="2451100" cy="183832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8C79F92-F5F6-4E5E-97D6-AED3E331C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7603" y="4745038"/>
            <a:ext cx="1968499" cy="147637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771EB1AD-6D5A-4A80-8D6F-63C4FE692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600" y="4800600"/>
            <a:ext cx="3327400" cy="187166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A85E49A-1FC4-4BBF-A4D7-503B80A5D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500" y="2212975"/>
            <a:ext cx="2222500" cy="1429808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F26F163A-6EEB-4076-803C-9FAB0DAD2F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4319" y="2203445"/>
            <a:ext cx="1601783" cy="160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16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ški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TM03457452[[fn=Nebeški]]</Template>
  <TotalTime>0</TotalTime>
  <Words>108</Words>
  <Application>Microsoft Office PowerPoint</Application>
  <PresentationFormat>Širokozaslonsko</PresentationFormat>
  <Paragraphs>21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Nebeški</vt:lpstr>
      <vt:lpstr>ONESNAŽEVANJE OKOLJA</vt:lpstr>
      <vt:lpstr>zrak</vt:lpstr>
      <vt:lpstr>Tla, zemlja</vt:lpstr>
      <vt:lpstr>VODE</vt:lpstr>
      <vt:lpstr>KAKO lahko POSKRBIMO ZA BOLJ ČISTO OKOLJE?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ONESNAŽEVANJE OKOLJA</dc:title>
  <dc:creator>Bostjan Kermc</dc:creator>
  <cp:lastModifiedBy>SIO</cp:lastModifiedBy>
  <cp:revision>10</cp:revision>
  <dcterms:created xsi:type="dcterms:W3CDTF">2020-03-24T13:23:46Z</dcterms:created>
  <dcterms:modified xsi:type="dcterms:W3CDTF">2020-03-29T11:44:53Z</dcterms:modified>
</cp:coreProperties>
</file>