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3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384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518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11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110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530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5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720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045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171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8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164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4A966-F8D1-47E5-A237-911C06515A0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7955C-1A86-4D77-A2A5-1577804EC6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33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ONESNAŽEVANJE OKOLJA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UTRJEVANJE</a:t>
            </a:r>
            <a:br>
              <a:rPr lang="sl-SI" smtClean="0"/>
            </a:br>
            <a:r>
              <a:rPr lang="sl-SI" smtClean="0"/>
              <a:t>GLAVNI </a:t>
            </a:r>
            <a:r>
              <a:rPr lang="sl-SI" dirty="0" smtClean="0"/>
              <a:t>ONESNAŽEVALCI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64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5" y="155662"/>
            <a:ext cx="4188729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20" y="3617640"/>
            <a:ext cx="4330997" cy="307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57926"/>
            <a:ext cx="3318380" cy="20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55662"/>
            <a:ext cx="420659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95536" y="3617640"/>
            <a:ext cx="3894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TOVARNE, PROMET (IZPUŠNI PLINI), KURIŠČA (OGREVANJE STANOVANJ IN HIŠ)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01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76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" y="3266404"/>
            <a:ext cx="3154782" cy="2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6954"/>
            <a:ext cx="4267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74" y="3460366"/>
            <a:ext cx="4281477" cy="28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71" y="356955"/>
            <a:ext cx="4378449" cy="25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67544" y="55172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NAFTA, ODPLAKE IZ TOVARN </a:t>
            </a:r>
            <a:r>
              <a:rPr lang="sl-SI" smtClean="0"/>
              <a:t>IN GOSPODINJSTEV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1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5557"/>
            <a:ext cx="4343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34" y="3068960"/>
            <a:ext cx="5245174" cy="349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67544" y="501317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SMETI (plastika, papir, električne naprave, gume….)</a:t>
            </a:r>
          </a:p>
        </p:txBody>
      </p:sp>
    </p:spTree>
    <p:extLst>
      <p:ext uri="{BB962C8B-B14F-4D97-AF65-F5344CB8AC3E}">
        <p14:creationId xmlns:p14="http://schemas.microsoft.com/office/powerpoint/2010/main" val="5337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097463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11560" y="422108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ŠKROPILA IN GNOJILA</a:t>
            </a:r>
          </a:p>
          <a:p>
            <a:r>
              <a:rPr lang="sl-SI" dirty="0" smtClean="0"/>
              <a:t>(dež jih spira v podtalnico, ki se onesnaži)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23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150096" cy="31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55" y="1314103"/>
            <a:ext cx="5267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množi 1"/>
          <p:cNvSpPr/>
          <p:nvPr/>
        </p:nvSpPr>
        <p:spPr>
          <a:xfrm>
            <a:off x="4878644" y="359532"/>
            <a:ext cx="2304256" cy="35283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971600" y="436510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NEPRAVILNO RAVNANJE Z ODPADKI !</a:t>
            </a:r>
          </a:p>
          <a:p>
            <a:r>
              <a:rPr lang="sl-SI" dirty="0" smtClean="0"/>
              <a:t>NE VSE V EN KOŠ ALI ODVAŽANJE V NARAVO 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28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" y="0"/>
            <a:ext cx="9084090" cy="579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691680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PONOVI ZABOJNIKE IN KAJ SODI VANJE.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84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7" y="1246448"/>
            <a:ext cx="7029517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39552" y="18864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ODVAŽANJE ODPADKOV V ZBIRNI CENTER</a:t>
            </a:r>
          </a:p>
          <a:p>
            <a:r>
              <a:rPr lang="sl-SI" dirty="0" smtClean="0"/>
              <a:t>Večje stvari odpeljemo v zbirni center (stare omare, gume, električne naprave, baterije, olja – nevarne odpadke, gradbeni material…).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87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101</Words>
  <Application>Microsoft Office PowerPoint</Application>
  <PresentationFormat>Diaprojekcija na zaslonu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ONESNAŽEVANJE OKOLJA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ONESNAŽEVANJE OKOLJA</dc:title>
  <dc:creator>Ka-Pe</dc:creator>
  <cp:lastModifiedBy>Al-Mi</cp:lastModifiedBy>
  <cp:revision>7</cp:revision>
  <dcterms:created xsi:type="dcterms:W3CDTF">2017-03-29T07:43:30Z</dcterms:created>
  <dcterms:modified xsi:type="dcterms:W3CDTF">2020-04-19T12:16:59Z</dcterms:modified>
</cp:coreProperties>
</file>