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485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6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246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631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64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969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9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44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4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50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2B613-0827-4144-A21B-5010E6F5A25B}" type="datetimeFigureOut">
              <a:rPr lang="sl-SI" smtClean="0"/>
              <a:t>6. 05. 2020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5CF9-1044-4626-BC3F-6DB3C9CAEA6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412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9042" y="1122363"/>
            <a:ext cx="8788958" cy="1349532"/>
          </a:xfrm>
        </p:spPr>
        <p:txBody>
          <a:bodyPr/>
          <a:lstStyle/>
          <a:p>
            <a:r>
              <a:rPr lang="sl-SI" dirty="0" smtClean="0"/>
              <a:t>Opis osebe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29767" y="2798170"/>
            <a:ext cx="8788958" cy="1231219"/>
          </a:xfrm>
        </p:spPr>
        <p:txBody>
          <a:bodyPr/>
          <a:lstStyle/>
          <a:p>
            <a:r>
              <a:rPr lang="sl-SI" dirty="0" smtClean="0"/>
              <a:t>V Ljubljani so nekomu ukradli kolo in policisti iščejo storilca. Pomagala jim je očividka, ki je opisala tatu. </a:t>
            </a:r>
            <a:endParaRPr lang="sl-SI" dirty="0"/>
          </a:p>
        </p:txBody>
      </p:sp>
      <p:pic>
        <p:nvPicPr>
          <p:cNvPr id="1030" name="Picture 6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103" y="2290763"/>
            <a:ext cx="4484914" cy="44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Zvo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75"/>
    </mc:Choice>
    <mc:Fallback>
      <p:transition spd="slow" advTm="19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Poišči osebo, ki ustreza opisu očividke.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85859" y="1332096"/>
            <a:ext cx="10538516" cy="4532108"/>
          </a:xfrm>
          <a:prstGeom prst="rect">
            <a:avLst/>
          </a:prstGeom>
        </p:spPr>
      </p:pic>
      <p:pic>
        <p:nvPicPr>
          <p:cNvPr id="5" name="Opis ose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72130" y="5979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0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4"/>
    </mc:Choice>
    <mc:Fallback>
      <p:transition spd="slow" advTm="76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Reši naloge v DZ na str. 48</a:t>
            </a:r>
            <a:endParaRPr lang="sl-SI" dirty="0"/>
          </a:p>
        </p:txBody>
      </p:sp>
      <p:pic>
        <p:nvPicPr>
          <p:cNvPr id="2050" name="Picture 2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2105819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 besedilo in ugotovi, kaj se ne ujema s sliko. Poiskati moraš 10 nepravilnosti.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57518"/>
            <a:ext cx="7150240" cy="50706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388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Poslušaj posnetek z rešitvami. Zvok te opomni na napačen opis.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0975" y="1738092"/>
            <a:ext cx="6883121" cy="48812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5" name="20200506_14384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82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2510" y="3415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7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Preberi besedilo in vstavi manjkajoče črke. Besedilo prepiši v zvezek. Pazi na veliko začetnico.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377" y="1690688"/>
            <a:ext cx="7022834" cy="504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 rešitve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8253" y="647909"/>
            <a:ext cx="7428117" cy="533319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625217" y="854108"/>
            <a:ext cx="2977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278647" y="1324148"/>
            <a:ext cx="34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259145" y="3314507"/>
            <a:ext cx="34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4648249" y="2791287"/>
            <a:ext cx="34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7416568" y="2241274"/>
            <a:ext cx="346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</a:t>
            </a:r>
            <a:endParaRPr lang="sl-SI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5868237" y="2351314"/>
            <a:ext cx="4146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Pravokotnik 13"/>
          <p:cNvSpPr/>
          <p:nvPr/>
        </p:nvSpPr>
        <p:spPr>
          <a:xfrm>
            <a:off x="8802356" y="3737987"/>
            <a:ext cx="32154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Pravokotnik 14"/>
          <p:cNvSpPr/>
          <p:nvPr/>
        </p:nvSpPr>
        <p:spPr>
          <a:xfrm>
            <a:off x="6062504" y="3737987"/>
            <a:ext cx="5493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sl-SI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6189889" y="4261207"/>
            <a:ext cx="5927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</a:t>
            </a:r>
            <a:endParaRPr lang="sl-SI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86" name="Picture 14" descr="Bitmoji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14" y="2256169"/>
            <a:ext cx="4601831" cy="46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ni oblaček 9"/>
          <p:cNvSpPr/>
          <p:nvPr/>
        </p:nvSpPr>
        <p:spPr>
          <a:xfrm>
            <a:off x="5647173" y="1380009"/>
            <a:ext cx="2813539" cy="2177108"/>
          </a:xfrm>
          <a:prstGeom prst="wedgeEllipseCallout">
            <a:avLst>
              <a:gd name="adj1" fmla="val -68630"/>
              <a:gd name="adj2" fmla="val 349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Dobro ti gre!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6847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</Words>
  <Application>Microsoft Office PowerPoint</Application>
  <PresentationFormat>Širokozaslonsko</PresentationFormat>
  <Paragraphs>18</Paragraphs>
  <Slides>8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Opis osebe</vt:lpstr>
      <vt:lpstr>Poišči osebo, ki ustreza opisu očividke.</vt:lpstr>
      <vt:lpstr>Reši naloge v DZ na str. 48</vt:lpstr>
      <vt:lpstr>Preberi besedilo in ugotovi, kaj se ne ujema s sliko. Poiskati moraš 10 nepravilnosti.</vt:lpstr>
      <vt:lpstr>Poslušaj posnetek z rešitvami. Zvok te opomni na napačen opis. </vt:lpstr>
      <vt:lpstr>Preberi besedilo in vstavi manjkajoče črke. Besedilo prepiši v zvezek. Pazi na veliko začetnico.</vt:lpstr>
      <vt:lpstr>Preveri rešitve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 osebe</dc:title>
  <dc:creator>Učitelj</dc:creator>
  <cp:lastModifiedBy>Učitelj</cp:lastModifiedBy>
  <cp:revision>14</cp:revision>
  <dcterms:created xsi:type="dcterms:W3CDTF">2020-05-06T12:08:02Z</dcterms:created>
  <dcterms:modified xsi:type="dcterms:W3CDTF">2020-05-06T13:40:56Z</dcterms:modified>
</cp:coreProperties>
</file>