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2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CDB4E-D826-48BD-A26B-CE0C3AEBED2A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F4872-8DFC-4038-B7C1-99C92B0B38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529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E415-5A1B-4771-9FA5-96A12F64711B}" type="datetime1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797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BA61-027E-4855-9041-15DCAAD4715B}" type="datetime1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434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FE95-EFB3-4B30-8CA6-7A06A144A1F5}" type="datetime1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392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82508-171E-4F97-8BA9-9567B850BF2C}" type="datetime1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812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109E-C6CD-4751-A743-5BCE6C311462}" type="datetime1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573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5388-1EAA-448E-9C03-864F52716B08}" type="datetime1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544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CE71-8F16-48F6-AFBF-5BA003DC9B4F}" type="datetime1">
              <a:rPr lang="sl-SI" smtClean="0"/>
              <a:t>7. 04. 2020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392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20B0-701B-48ED-BA89-54DED189C28E}" type="datetime1">
              <a:rPr lang="sl-SI" smtClean="0"/>
              <a:t>7. 04. 2020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063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5573-DECF-418A-B08C-75CB439FB9BA}" type="datetime1">
              <a:rPr lang="sl-SI" smtClean="0"/>
              <a:t>7. 04. 2020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72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21C1-08C1-4681-BCC6-7A969304C8FB}" type="datetime1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43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845C-3AE5-40B0-9FD9-99E594E995ED}" type="datetime1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518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4D40-948D-41A7-92BC-0C12FC1C910A}" type="datetime1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D35F-51C1-481C-B3D4-06963BDCCFB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92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2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8419"/>
          </a:xfrm>
        </p:spPr>
        <p:txBody>
          <a:bodyPr/>
          <a:lstStyle/>
          <a:p>
            <a:r>
              <a:rPr lang="sl-SI" dirty="0" smtClean="0"/>
              <a:t>PALČICA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5705" y="2451798"/>
            <a:ext cx="9482295" cy="2806002"/>
          </a:xfrm>
        </p:spPr>
        <p:txBody>
          <a:bodyPr/>
          <a:lstStyle/>
          <a:p>
            <a:r>
              <a:rPr lang="sl-SI" dirty="0" smtClean="0"/>
              <a:t>HANS CHRISTIAN ANDERSEN, berilo str. 80 - 82</a:t>
            </a:r>
          </a:p>
          <a:p>
            <a:r>
              <a:rPr lang="sl-SI" dirty="0" smtClean="0"/>
              <a:t>KVIZ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455" y="3928275"/>
            <a:ext cx="4417089" cy="2484613"/>
          </a:xfrm>
          <a:prstGeom prst="rect">
            <a:avLst/>
          </a:prstGeom>
        </p:spPr>
      </p:pic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344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n>
                  <a:solidFill>
                    <a:schemeClr val="tx1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Ali trditve držijo? Odgovori z DA ali NE</a:t>
            </a:r>
            <a:endParaRPr lang="sl-SI" dirty="0">
              <a:ln>
                <a:solidFill>
                  <a:schemeClr val="tx1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Palčica je jadrala na listu.		</a:t>
            </a:r>
          </a:p>
          <a:p>
            <a:pPr marL="0" indent="0">
              <a:buNone/>
            </a:pPr>
            <a:r>
              <a:rPr lang="sl-SI" dirty="0" smtClean="0"/>
              <a:t>DA</a:t>
            </a:r>
          </a:p>
          <a:p>
            <a:r>
              <a:rPr lang="sl-SI" dirty="0" smtClean="0"/>
              <a:t>K njej je prisedel hrošč.</a:t>
            </a:r>
          </a:p>
          <a:p>
            <a:pPr marL="0" indent="0">
              <a:buNone/>
            </a:pPr>
            <a:r>
              <a:rPr lang="sl-SI" dirty="0" smtClean="0"/>
              <a:t>NE</a:t>
            </a:r>
          </a:p>
          <a:p>
            <a:r>
              <a:rPr lang="sl-SI" dirty="0" smtClean="0"/>
              <a:t>Okoli metulja je ovila šal.</a:t>
            </a:r>
          </a:p>
          <a:p>
            <a:pPr marL="0" indent="0">
              <a:buNone/>
            </a:pPr>
            <a:r>
              <a:rPr lang="sl-SI" dirty="0" smtClean="0"/>
              <a:t>NE</a:t>
            </a:r>
          </a:p>
          <a:p>
            <a:r>
              <a:rPr lang="sl-SI" dirty="0" smtClean="0"/>
              <a:t>Hrošč je ovil svoje noge okoli Palčice in odletel z njo na drevo.</a:t>
            </a:r>
          </a:p>
          <a:p>
            <a:pPr marL="0" indent="0">
              <a:buNone/>
            </a:pPr>
            <a:r>
              <a:rPr lang="sl-SI" dirty="0" smtClean="0"/>
              <a:t>DA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 descr="C:\Users\Pekolj\Documents\JANA\bitmoji\5479aa75-4dc9-4d4b-944c-c961e3831d6f-424a7ded-44a2-4a10-8a3a-394887d8d711-v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835" y="230188"/>
            <a:ext cx="1634375" cy="18196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06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Palčici je bilo všeč, ko jo je hrošč odnesel.</a:t>
            </a:r>
          </a:p>
          <a:p>
            <a:pPr marL="0" indent="0">
              <a:buNone/>
            </a:pPr>
            <a:r>
              <a:rPr lang="sl-SI" dirty="0" smtClean="0"/>
              <a:t>NE</a:t>
            </a:r>
          </a:p>
          <a:p>
            <a:r>
              <a:rPr lang="sl-SI" dirty="0" smtClean="0"/>
              <a:t>Metulj je bil privezan na list.</a:t>
            </a:r>
          </a:p>
          <a:p>
            <a:pPr marL="0" indent="0">
              <a:buNone/>
            </a:pPr>
            <a:r>
              <a:rPr lang="sl-SI" dirty="0" smtClean="0"/>
              <a:t>DA</a:t>
            </a:r>
          </a:p>
          <a:p>
            <a:r>
              <a:rPr lang="sl-SI" dirty="0" smtClean="0"/>
              <a:t>Hrošč ji je dal piti vodo.</a:t>
            </a:r>
          </a:p>
          <a:p>
            <a:pPr marL="0" indent="0">
              <a:buNone/>
            </a:pPr>
            <a:r>
              <a:rPr lang="sl-SI" dirty="0" smtClean="0"/>
              <a:t>NE</a:t>
            </a:r>
          </a:p>
          <a:p>
            <a:r>
              <a:rPr lang="sl-SI" dirty="0" smtClean="0"/>
              <a:t>Sprva je bila Palčica hrošču všeč.</a:t>
            </a:r>
          </a:p>
          <a:p>
            <a:pPr marL="0" indent="0">
              <a:buNone/>
            </a:pPr>
            <a:r>
              <a:rPr lang="sl-SI" dirty="0" smtClean="0"/>
              <a:t>DA</a:t>
            </a:r>
            <a:endParaRPr lang="sl-SI" dirty="0"/>
          </a:p>
        </p:txBody>
      </p:sp>
      <p:pic>
        <p:nvPicPr>
          <p:cNvPr id="4" name="Slika 3" descr="C:\Users\Pekolj\Documents\JANA\bitmoji\5479aa75-4dc9-4d4b-944c-c961e3831d6f-424a7ded-44a2-4a10-8a3a-394887d8d711-v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835" y="230188"/>
            <a:ext cx="1634375" cy="18196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422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Hroščinje</a:t>
            </a:r>
            <a:r>
              <a:rPr lang="sl-SI" dirty="0" smtClean="0"/>
              <a:t> so govorile, da je Palčica ljubka.</a:t>
            </a:r>
          </a:p>
          <a:p>
            <a:pPr marL="0" indent="0">
              <a:buNone/>
            </a:pPr>
            <a:r>
              <a:rPr lang="sl-SI" dirty="0" smtClean="0"/>
              <a:t>NE</a:t>
            </a:r>
          </a:p>
          <a:p>
            <a:r>
              <a:rPr lang="sl-SI" dirty="0" smtClean="0"/>
              <a:t>Nazadnje je še hrošč ni maral, zato jo je napodil.</a:t>
            </a:r>
          </a:p>
          <a:p>
            <a:pPr marL="0" indent="0">
              <a:buNone/>
            </a:pPr>
            <a:r>
              <a:rPr lang="sl-SI" dirty="0" smtClean="0"/>
              <a:t>DA</a:t>
            </a:r>
            <a:endParaRPr lang="sl-SI" dirty="0"/>
          </a:p>
        </p:txBody>
      </p:sp>
      <p:pic>
        <p:nvPicPr>
          <p:cNvPr id="4" name="Slika 3" descr="C:\Users\Pekolj\Documents\JANA\bitmoji\5479aa75-4dc9-4d4b-944c-c961e3831d6f-424a7ded-44a2-4a10-8a3a-394887d8d711-v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835" y="230188"/>
            <a:ext cx="1634375" cy="18196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785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l-SI" dirty="0" smtClean="0"/>
              <a:t>PALČICA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          Naštej osebe, ki                                             </a:t>
            </a:r>
          </a:p>
          <a:p>
            <a:pPr marL="0" indent="0">
              <a:buNone/>
            </a:pPr>
            <a:r>
              <a:rPr lang="sl-SI" dirty="0" smtClean="0"/>
              <a:t>nastopajo v odlomku?</a:t>
            </a:r>
          </a:p>
          <a:p>
            <a:pPr marL="0" indent="0">
              <a:buNone/>
            </a:pPr>
            <a:r>
              <a:rPr lang="sl-SI" dirty="0" smtClean="0"/>
              <a:t>- Palčica </a:t>
            </a:r>
          </a:p>
          <a:p>
            <a:pPr>
              <a:buFontTx/>
              <a:buChar char="-"/>
            </a:pPr>
            <a:r>
              <a:rPr lang="sl-SI" dirty="0" smtClean="0"/>
              <a:t>Ptice</a:t>
            </a:r>
          </a:p>
          <a:p>
            <a:pPr>
              <a:buFontTx/>
              <a:buChar char="-"/>
            </a:pPr>
            <a:r>
              <a:rPr lang="sl-SI" dirty="0" smtClean="0"/>
              <a:t>Metulj</a:t>
            </a:r>
          </a:p>
          <a:p>
            <a:pPr>
              <a:buFontTx/>
              <a:buChar char="-"/>
            </a:pPr>
            <a:r>
              <a:rPr lang="sl-SI" dirty="0" smtClean="0"/>
              <a:t>Hrošči </a:t>
            </a:r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11" name="Označba mesta vsebine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                  Kje se zgodba dogaja?</a:t>
            </a:r>
          </a:p>
          <a:p>
            <a:pPr>
              <a:buFontTx/>
              <a:buChar char="-"/>
            </a:pPr>
            <a:r>
              <a:rPr lang="sl-SI" dirty="0" smtClean="0"/>
              <a:t>List na vodni gladini</a:t>
            </a:r>
          </a:p>
          <a:p>
            <a:pPr>
              <a:buFontTx/>
              <a:buChar char="-"/>
            </a:pPr>
            <a:r>
              <a:rPr lang="sl-SI" dirty="0" smtClean="0"/>
              <a:t>Drevo </a:t>
            </a:r>
            <a:endParaRPr lang="sl-SI" dirty="0"/>
          </a:p>
        </p:txBody>
      </p:sp>
      <p:sp>
        <p:nvSpPr>
          <p:cNvPr id="9" name="Puščica dol 8"/>
          <p:cNvSpPr/>
          <p:nvPr/>
        </p:nvSpPr>
        <p:spPr>
          <a:xfrm>
            <a:off x="8614787" y="2029766"/>
            <a:ext cx="472272" cy="96464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uščica dol 9"/>
          <p:cNvSpPr/>
          <p:nvPr/>
        </p:nvSpPr>
        <p:spPr>
          <a:xfrm>
            <a:off x="2095082" y="2029766"/>
            <a:ext cx="472272" cy="96464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871" y="319975"/>
            <a:ext cx="3183548" cy="287636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7" y="243021"/>
            <a:ext cx="3375392" cy="2445936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50" t="15797" r="25934" b="1"/>
          <a:stretch/>
        </p:blipFill>
        <p:spPr>
          <a:xfrm>
            <a:off x="503308" y="89478"/>
            <a:ext cx="1175657" cy="2092097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96"/>
          <a:stretch/>
        </p:blipFill>
        <p:spPr>
          <a:xfrm>
            <a:off x="1790808" y="365125"/>
            <a:ext cx="3119455" cy="2836650"/>
          </a:xfrm>
          <a:prstGeom prst="rect">
            <a:avLst/>
          </a:prstGeom>
        </p:spPr>
      </p:pic>
      <p:sp>
        <p:nvSpPr>
          <p:cNvPr id="16" name="Označba mesta no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620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127</Words>
  <Application>Microsoft Office PowerPoint</Application>
  <PresentationFormat>Širokozaslonsko</PresentationFormat>
  <Paragraphs>45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PALČICA</vt:lpstr>
      <vt:lpstr>Ali trditve držijo? Odgovori z DA ali NE</vt:lpstr>
      <vt:lpstr>PowerPointova predstavitev</vt:lpstr>
      <vt:lpstr>PowerPointova predstavitev</vt:lpstr>
      <vt:lpstr>PALČICA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PALČICA</dc:title>
  <dc:creator>Učitelj</dc:creator>
  <cp:lastModifiedBy>Učitelj</cp:lastModifiedBy>
  <cp:revision>13</cp:revision>
  <dcterms:created xsi:type="dcterms:W3CDTF">2020-04-06T16:06:53Z</dcterms:created>
  <dcterms:modified xsi:type="dcterms:W3CDTF">2020-04-07T10:44:23Z</dcterms:modified>
</cp:coreProperties>
</file>