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3"/>
  </p:notesMasterIdLst>
  <p:sldIdLst>
    <p:sldId id="256" r:id="rId2"/>
    <p:sldId id="257" r:id="rId3"/>
    <p:sldId id="258" r:id="rId4"/>
    <p:sldId id="270" r:id="rId5"/>
    <p:sldId id="273" r:id="rId6"/>
    <p:sldId id="275" r:id="rId7"/>
    <p:sldId id="276" r:id="rId8"/>
    <p:sldId id="277" r:id="rId9"/>
    <p:sldId id="274" r:id="rId10"/>
    <p:sldId id="286" r:id="rId11"/>
    <p:sldId id="289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00FF"/>
    <a:srgbClr val="FF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rn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737F1-9148-4F0D-9F54-D50C88A2CCA2}" type="datetimeFigureOut">
              <a:rPr lang="arn-CL" smtClean="0"/>
              <a:t>23-03-2020</a:t>
            </a:fld>
            <a:endParaRPr lang="arn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n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r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D3C60-B9C9-4A03-B6A7-15F7BA0EDA73}" type="slidenum">
              <a:rPr lang="arn-CL" smtClean="0"/>
              <a:t>‹#›</a:t>
            </a:fld>
            <a:endParaRPr lang="arn-CL"/>
          </a:p>
        </p:txBody>
      </p:sp>
    </p:spTree>
    <p:extLst>
      <p:ext uri="{BB962C8B-B14F-4D97-AF65-F5344CB8AC3E}">
        <p14:creationId xmlns:p14="http://schemas.microsoft.com/office/powerpoint/2010/main" val="101996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n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D3C60-B9C9-4A03-B6A7-15F7BA0EDA73}" type="slidenum">
              <a:rPr lang="arn-CL" smtClean="0"/>
              <a:t>1</a:t>
            </a:fld>
            <a:endParaRPr lang="arn-C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n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D3C60-B9C9-4A03-B6A7-15F7BA0EDA73}" type="slidenum">
              <a:rPr lang="arn-CL" smtClean="0"/>
              <a:t>10</a:t>
            </a:fld>
            <a:endParaRPr lang="arn-C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n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D3C60-B9C9-4A03-B6A7-15F7BA0EDA73}" type="slidenum">
              <a:rPr lang="arn-CL" smtClean="0"/>
              <a:t>11</a:t>
            </a:fld>
            <a:endParaRPr lang="arn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n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D3C60-B9C9-4A03-B6A7-15F7BA0EDA73}" type="slidenum">
              <a:rPr lang="arn-CL" smtClean="0"/>
              <a:t>2</a:t>
            </a:fld>
            <a:endParaRPr lang="arn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n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D3C60-B9C9-4A03-B6A7-15F7BA0EDA73}" type="slidenum">
              <a:rPr lang="arn-CL" smtClean="0"/>
              <a:t>3</a:t>
            </a:fld>
            <a:endParaRPr lang="arn-C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n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D3C60-B9C9-4A03-B6A7-15F7BA0EDA73}" type="slidenum">
              <a:rPr lang="arn-CL" smtClean="0"/>
              <a:t>4</a:t>
            </a:fld>
            <a:endParaRPr lang="arn-C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n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D3C60-B9C9-4A03-B6A7-15F7BA0EDA73}" type="slidenum">
              <a:rPr lang="arn-CL" smtClean="0"/>
              <a:t>5</a:t>
            </a:fld>
            <a:endParaRPr lang="arn-C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n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D3C60-B9C9-4A03-B6A7-15F7BA0EDA73}" type="slidenum">
              <a:rPr lang="arn-CL" smtClean="0"/>
              <a:t>6</a:t>
            </a:fld>
            <a:endParaRPr lang="arn-C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n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D3C60-B9C9-4A03-B6A7-15F7BA0EDA73}" type="slidenum">
              <a:rPr lang="arn-CL" smtClean="0"/>
              <a:t>7</a:t>
            </a:fld>
            <a:endParaRPr lang="arn-C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n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D3C60-B9C9-4A03-B6A7-15F7BA0EDA73}" type="slidenum">
              <a:rPr lang="arn-CL" smtClean="0"/>
              <a:t>8</a:t>
            </a:fld>
            <a:endParaRPr lang="arn-C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n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D3C60-B9C9-4A03-B6A7-15F7BA0EDA73}" type="slidenum">
              <a:rPr lang="arn-CL" smtClean="0"/>
              <a:t>9</a:t>
            </a:fld>
            <a:endParaRPr lang="arn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024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n-CL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n-CL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n-CL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n-CL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n-CL"/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n-CL"/>
            </a:p>
          </p:txBody>
        </p:sp>
      </p:grpSp>
      <p:sp>
        <p:nvSpPr>
          <p:cNvPr id="102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B3AE20-E8A0-4127-9F73-76CC03D2346D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n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n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88374-DC7F-46B0-9F7A-2DBBE5DEEFA4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n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n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CBBF3-60B4-4303-A9C2-0F3F4648E84A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n-C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n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n-C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D6270E69-F926-4849-8728-1C605843598D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n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n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73DD-CB3B-405E-B80F-7FAF18C87428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n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3ECFF-31EE-4FF6-849F-CD45236BEA4D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n-C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n-C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n-C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C8B46-7912-4958-9B09-2DC6329C5BE6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n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n-C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n-C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651BB-0900-4656-BB6E-D6C763FFD906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n-C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3355B-C189-4087-858F-940D574A2412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5D08C-92F6-413F-B6A9-62E724B111F0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arn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n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8C9FA-D298-41C3-9568-18BC014464D4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arn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n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6985D-7BFD-4A40-AFBB-CFE5D22E3623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921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n-CL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n-CL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n-CL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n-CL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n-CL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n-CL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n-CL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n-CL"/>
            </a:p>
          </p:txBody>
        </p:sp>
      </p:grpSp>
      <p:sp>
        <p:nvSpPr>
          <p:cNvPr id="92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B36A629-CC8C-4E0C-B83B-2EB3586BC47E}" type="slidenum">
              <a:rPr lang="sl-SI"/>
              <a:pPr/>
              <a:t>‹#›</a:t>
            </a:fld>
            <a:endParaRPr lang="sl-SI"/>
          </a:p>
        </p:txBody>
      </p:sp>
      <p:sp>
        <p:nvSpPr>
          <p:cNvPr id="923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923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arn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et-je-lep.com/fotogalerija/ekartica/narava/pomlad-botanicni-vr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620713"/>
            <a:ext cx="7772400" cy="1470025"/>
          </a:xfrm>
        </p:spPr>
        <p:txBody>
          <a:bodyPr/>
          <a:lstStyle/>
          <a:p>
            <a:pPr algn="ctr"/>
            <a:r>
              <a:rPr lang="sl-SI" sz="7200">
                <a:solidFill>
                  <a:srgbClr val="9900FF"/>
                </a:solidFill>
              </a:rPr>
              <a:t>POMLAD</a:t>
            </a:r>
          </a:p>
        </p:txBody>
      </p:sp>
      <p:pic>
        <p:nvPicPr>
          <p:cNvPr id="2052" name="Picture 4" descr="jetrn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700213"/>
            <a:ext cx="3024187" cy="2233612"/>
          </a:xfrm>
          <a:prstGeom prst="rect">
            <a:avLst/>
          </a:prstGeom>
          <a:noFill/>
        </p:spPr>
      </p:pic>
      <p:pic>
        <p:nvPicPr>
          <p:cNvPr id="2053" name="Picture 5" descr="zime_je_konec_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1700213"/>
            <a:ext cx="3024188" cy="2124075"/>
          </a:xfrm>
          <a:prstGeom prst="rect">
            <a:avLst/>
          </a:prstGeom>
          <a:noFill/>
        </p:spPr>
      </p:pic>
      <p:pic>
        <p:nvPicPr>
          <p:cNvPr id="2056" name="Picture 8" descr="pomlad2008-01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3789363"/>
            <a:ext cx="3313112" cy="2376487"/>
          </a:xfrm>
          <a:prstGeom prst="rect">
            <a:avLst/>
          </a:prstGeom>
          <a:noFill/>
        </p:spPr>
      </p:pic>
      <p:pic>
        <p:nvPicPr>
          <p:cNvPr id="2057" name="Picture 9" descr="rez_breskve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1557338"/>
            <a:ext cx="2308225" cy="2520950"/>
          </a:xfrm>
          <a:prstGeom prst="rect">
            <a:avLst/>
          </a:prstGeom>
          <a:noFill/>
        </p:spPr>
      </p:pic>
      <p:pic>
        <p:nvPicPr>
          <p:cNvPr id="2058" name="Picture 10" descr="slika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3789363"/>
            <a:ext cx="2808287" cy="2376487"/>
          </a:xfrm>
          <a:prstGeom prst="rect">
            <a:avLst/>
          </a:prstGeom>
          <a:noFill/>
        </p:spPr>
      </p:pic>
      <p:pic>
        <p:nvPicPr>
          <p:cNvPr id="2061" name="Picture 13" descr="pomlad-2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43213" y="3789363"/>
            <a:ext cx="2735262" cy="2376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SPOMLADANSKO VREME JE SPREMENLJIVO.</a:t>
            </a:r>
            <a:r>
              <a:rPr lang="sl-SI" sz="2800" dirty="0">
                <a:latin typeface="Arial" charset="0"/>
              </a:rPr>
              <a:t> </a:t>
            </a:r>
          </a:p>
        </p:txBody>
      </p:sp>
      <p:pic>
        <p:nvPicPr>
          <p:cNvPr id="58372" name="Picture 4" descr="friends3-rain-color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060575"/>
            <a:ext cx="3382962" cy="2943225"/>
          </a:xfrm>
          <a:prstGeom prst="rect">
            <a:avLst/>
          </a:prstGeom>
          <a:noFill/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1676400"/>
            <a:ext cx="4967288" cy="4991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76250"/>
            <a:ext cx="8385175" cy="1431925"/>
          </a:xfrm>
        </p:spPr>
        <p:txBody>
          <a:bodyPr/>
          <a:lstStyle/>
          <a:p>
            <a:pPr algn="ctr"/>
            <a:r>
              <a:rPr lang="sl-SI" sz="3200" dirty="0">
                <a:solidFill>
                  <a:srgbClr val="000000"/>
                </a:solidFill>
                <a:latin typeface="Arial" charset="0"/>
              </a:rPr>
              <a:t>OPRAVLJAMO RAZLIČNA DELA NA VRTU, POLJU V SADOVNJAKU</a:t>
            </a:r>
            <a:endParaRPr lang="sl-SI" sz="3200" dirty="0">
              <a:solidFill>
                <a:srgbClr val="000000"/>
              </a:solidFill>
            </a:endParaRPr>
          </a:p>
        </p:txBody>
      </p:sp>
      <p:pic>
        <p:nvPicPr>
          <p:cNvPr id="61444" name="Picture 4" descr="rez_breskve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2133600"/>
            <a:ext cx="3143250" cy="4191000"/>
          </a:xfrm>
          <a:noFill/>
          <a:ln/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B8F577A-A927-45B6-8A37-3EDD22060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488" y="2233612"/>
            <a:ext cx="4572000" cy="39909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>
                <a:solidFill>
                  <a:srgbClr val="9900FF"/>
                </a:solidFill>
              </a:rPr>
              <a:t>ZNAČILNOSTI POMLADI</a:t>
            </a:r>
            <a:r>
              <a:rPr lang="sl-SI"/>
              <a:t> 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10257" y="1484784"/>
            <a:ext cx="8007350" cy="15954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sl-SI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SPOMLADI VREME POSTAJA TOPLEJŠE IN</a:t>
            </a:r>
          </a:p>
          <a:p>
            <a:pPr algn="ctr">
              <a:buFont typeface="Wingdings" pitchFamily="2" charset="2"/>
              <a:buNone/>
            </a:pPr>
            <a:r>
              <a:rPr lang="sl-SI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DNEVI SE ZAČNEJO DALJŠATI.</a:t>
            </a:r>
            <a:r>
              <a:rPr lang="sl-SI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None/>
            </a:pPr>
            <a:endParaRPr lang="sl-SI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1269" name="Picture 5" descr="pomlad-botanicni-vr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784" y="3573016"/>
            <a:ext cx="4171950" cy="3128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10"/>
          <p:cNvSpPr>
            <a:spLocks noGrp="1" noRot="1" noChangeArrowheads="1"/>
          </p:cNvSpPr>
          <p:nvPr>
            <p:ph type="title"/>
          </p:nvPr>
        </p:nvSpPr>
        <p:spPr>
          <a:xfrm>
            <a:off x="468313" y="549275"/>
            <a:ext cx="8385175" cy="1431925"/>
          </a:xfrm>
        </p:spPr>
        <p:txBody>
          <a:bodyPr/>
          <a:lstStyle/>
          <a:p>
            <a:pPr algn="ctr"/>
            <a:r>
              <a:rPr lang="sl-SI" sz="36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OPAZIMO PRVE CVETLICE, KI JIH IMENUJEMO ZNANILCI SPOMLADI.</a:t>
            </a:r>
          </a:p>
        </p:txBody>
      </p:sp>
      <p:sp>
        <p:nvSpPr>
          <p:cNvPr id="12299" name="Rectangle 11"/>
          <p:cNvSpPr>
            <a:spLocks noGrp="1" noRot="1" noChangeArrowheads="1"/>
          </p:cNvSpPr>
          <p:nvPr>
            <p:ph sz="half" idx="1"/>
          </p:nvPr>
        </p:nvSpPr>
        <p:spPr>
          <a:xfrm>
            <a:off x="5435600" y="1844675"/>
            <a:ext cx="2992438" cy="4191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l-SI" sz="2800"/>
              <a:t>               </a:t>
            </a:r>
          </a:p>
          <a:p>
            <a:pPr>
              <a:buFont typeface="Wingdings" pitchFamily="2" charset="2"/>
              <a:buNone/>
            </a:pPr>
            <a:endParaRPr lang="sl-SI" sz="2800"/>
          </a:p>
          <a:p>
            <a:pPr>
              <a:buFont typeface="Wingdings" pitchFamily="2" charset="2"/>
              <a:buNone/>
            </a:pPr>
            <a:endParaRPr lang="sl-SI" sz="2800"/>
          </a:p>
          <a:p>
            <a:pPr>
              <a:buFont typeface="Wingdings" pitchFamily="2" charset="2"/>
              <a:buNone/>
            </a:pPr>
            <a:endParaRPr lang="sl-SI" sz="2800"/>
          </a:p>
          <a:p>
            <a:pPr algn="ctr">
              <a:buFont typeface="Wingdings" pitchFamily="2" charset="2"/>
              <a:buNone/>
            </a:pPr>
            <a:endParaRPr lang="sl-SI" sz="2800"/>
          </a:p>
          <a:p>
            <a:pPr algn="ctr">
              <a:buFont typeface="Wingdings" pitchFamily="2" charset="2"/>
              <a:buNone/>
            </a:pPr>
            <a:r>
              <a:rPr lang="sl-SI" sz="2800"/>
              <a:t>                 </a:t>
            </a:r>
            <a:r>
              <a:rPr lang="sl-SI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VELIKI ZVONČEK “KRONCA”</a:t>
            </a:r>
          </a:p>
          <a:p>
            <a:pPr>
              <a:buFont typeface="Wingdings" pitchFamily="2" charset="2"/>
              <a:buNone/>
            </a:pPr>
            <a:endParaRPr lang="sl-SI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sl-SI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endParaRPr lang="sl-SI" b="1" dirty="0"/>
          </a:p>
        </p:txBody>
      </p:sp>
      <p:pic>
        <p:nvPicPr>
          <p:cNvPr id="12294" name="Picture 6" descr="veczvonck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060575"/>
            <a:ext cx="5329237" cy="3998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DREVESA IN GRMI POŽENEJO LISTE IN ZACVETIJO.</a:t>
            </a:r>
            <a:r>
              <a:rPr lang="sl-SI" dirty="0"/>
              <a:t> </a:t>
            </a:r>
          </a:p>
        </p:txBody>
      </p:sp>
      <p:sp>
        <p:nvSpPr>
          <p:cNvPr id="37894" name="Rectangle 6"/>
          <p:cNvSpPr>
            <a:spLocks noGrp="1" noRot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arn-CL"/>
          </a:p>
        </p:txBody>
      </p:sp>
      <p:sp>
        <p:nvSpPr>
          <p:cNvPr id="37895" name="Rectangle 7"/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l-SI"/>
              <a:t>           </a:t>
            </a:r>
          </a:p>
          <a:p>
            <a:pPr>
              <a:buFont typeface="Wingdings" pitchFamily="2" charset="2"/>
              <a:buNone/>
            </a:pPr>
            <a:endParaRPr lang="sl-SI"/>
          </a:p>
          <a:p>
            <a:pPr>
              <a:buFont typeface="Wingdings" pitchFamily="2" charset="2"/>
              <a:buNone/>
            </a:pPr>
            <a:endParaRPr lang="sl-SI"/>
          </a:p>
          <a:p>
            <a:pPr>
              <a:buFont typeface="Wingdings" pitchFamily="2" charset="2"/>
              <a:buNone/>
            </a:pPr>
            <a:endParaRPr lang="sl-SI"/>
          </a:p>
          <a:p>
            <a:pPr>
              <a:buFont typeface="Wingdings" pitchFamily="2" charset="2"/>
              <a:buNone/>
            </a:pPr>
            <a:endParaRPr lang="sl-SI"/>
          </a:p>
          <a:p>
            <a:pPr>
              <a:buFont typeface="Wingdings" pitchFamily="2" charset="2"/>
              <a:buNone/>
            </a:pPr>
            <a:endParaRPr lang="sl-SI"/>
          </a:p>
          <a:p>
            <a:pPr>
              <a:buFont typeface="Wingdings" pitchFamily="2" charset="2"/>
              <a:buNone/>
            </a:pPr>
            <a:r>
              <a:rPr lang="sl-SI"/>
              <a:t>                       </a:t>
            </a:r>
            <a:r>
              <a:rPr lang="sl-SI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POPKI</a:t>
            </a:r>
          </a:p>
          <a:p>
            <a:pPr>
              <a:buFont typeface="Wingdings" pitchFamily="2" charset="2"/>
              <a:buNone/>
            </a:pPr>
            <a:r>
              <a:rPr lang="sl-SI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HRUŠKE</a:t>
            </a:r>
          </a:p>
        </p:txBody>
      </p:sp>
      <p:pic>
        <p:nvPicPr>
          <p:cNvPr id="37893" name="Picture 5" descr="dsc000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916113"/>
            <a:ext cx="6048375" cy="421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Rot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arn-CL"/>
          </a:p>
        </p:txBody>
      </p:sp>
      <p:sp>
        <p:nvSpPr>
          <p:cNvPr id="41992" name="Rectangle 8"/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sl-SI"/>
              <a:t>   </a:t>
            </a:r>
          </a:p>
          <a:p>
            <a:pPr algn="ctr">
              <a:buFont typeface="Wingdings" pitchFamily="2" charset="2"/>
              <a:buNone/>
            </a:pPr>
            <a:endParaRPr lang="sl-SI"/>
          </a:p>
          <a:p>
            <a:pPr algn="ctr">
              <a:buFont typeface="Wingdings" pitchFamily="2" charset="2"/>
              <a:buNone/>
            </a:pPr>
            <a:endParaRPr lang="sl-SI"/>
          </a:p>
          <a:p>
            <a:pPr algn="ctr">
              <a:buFont typeface="Wingdings" pitchFamily="2" charset="2"/>
              <a:buNone/>
            </a:pPr>
            <a:endParaRPr lang="sl-SI"/>
          </a:p>
          <a:p>
            <a:pPr algn="ctr">
              <a:buFont typeface="Wingdings" pitchFamily="2" charset="2"/>
              <a:buNone/>
            </a:pPr>
            <a:endParaRPr lang="sl-SI"/>
          </a:p>
          <a:p>
            <a:pPr algn="ctr">
              <a:buFont typeface="Wingdings" pitchFamily="2" charset="2"/>
              <a:buNone/>
            </a:pPr>
            <a:endParaRPr lang="sl-SI"/>
          </a:p>
          <a:p>
            <a:pPr algn="ctr">
              <a:buFont typeface="Wingdings" pitchFamily="2" charset="2"/>
              <a:buNone/>
            </a:pPr>
            <a:r>
              <a:rPr lang="sl-SI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HRUŠKA PRED      CVETENJEM</a:t>
            </a:r>
          </a:p>
        </p:txBody>
      </p:sp>
      <p:pic>
        <p:nvPicPr>
          <p:cNvPr id="41989" name="Picture 5" descr="img5442n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268413"/>
            <a:ext cx="4679950" cy="5165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sl-SI" sz="2800"/>
          </a:p>
          <a:p>
            <a:pPr>
              <a:buFont typeface="Wingdings" pitchFamily="2" charset="2"/>
              <a:buNone/>
            </a:pPr>
            <a:endParaRPr lang="sl-SI" sz="2800"/>
          </a:p>
          <a:p>
            <a:pPr>
              <a:buFont typeface="Wingdings" pitchFamily="2" charset="2"/>
              <a:buNone/>
            </a:pPr>
            <a:endParaRPr lang="sl-SI" sz="2800"/>
          </a:p>
          <a:p>
            <a:pPr>
              <a:buFont typeface="Wingdings" pitchFamily="2" charset="2"/>
              <a:buNone/>
            </a:pPr>
            <a:endParaRPr lang="sl-SI" sz="2800"/>
          </a:p>
          <a:p>
            <a:pPr>
              <a:buFont typeface="Wingdings" pitchFamily="2" charset="2"/>
              <a:buNone/>
            </a:pPr>
            <a:endParaRPr lang="sl-SI" sz="2800"/>
          </a:p>
          <a:p>
            <a:pPr>
              <a:buFont typeface="Wingdings" pitchFamily="2" charset="2"/>
              <a:buNone/>
            </a:pPr>
            <a:endParaRPr lang="sl-SI" sz="2800"/>
          </a:p>
          <a:p>
            <a:pPr>
              <a:buFont typeface="Wingdings" pitchFamily="2" charset="2"/>
              <a:buNone/>
            </a:pPr>
            <a:r>
              <a:rPr lang="sl-SI" sz="2800"/>
              <a:t>                                                          </a:t>
            </a:r>
            <a:r>
              <a:rPr lang="sl-SI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BRSTENJE </a:t>
            </a:r>
          </a:p>
          <a:p>
            <a:pPr>
              <a:buFont typeface="Wingdings" pitchFamily="2" charset="2"/>
              <a:buNone/>
            </a:pPr>
            <a:r>
              <a:rPr lang="sl-SI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FORZICIJE</a:t>
            </a:r>
          </a:p>
        </p:txBody>
      </p:sp>
      <p:pic>
        <p:nvPicPr>
          <p:cNvPr id="45061" name="Picture 5" descr="forzici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196975"/>
            <a:ext cx="5761037" cy="4979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9" name="Rectangle 9"/>
          <p:cNvSpPr>
            <a:spLocks noGrp="1" noRot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arn-CL"/>
          </a:p>
        </p:txBody>
      </p:sp>
      <p:sp>
        <p:nvSpPr>
          <p:cNvPr id="46090" name="Rectangle 10"/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sl-SI"/>
          </a:p>
          <a:p>
            <a:pPr>
              <a:buFont typeface="Wingdings" pitchFamily="2" charset="2"/>
              <a:buNone/>
            </a:pPr>
            <a:endParaRPr lang="sl-SI"/>
          </a:p>
          <a:p>
            <a:pPr>
              <a:buFont typeface="Wingdings" pitchFamily="2" charset="2"/>
              <a:buNone/>
            </a:pPr>
            <a:endParaRPr lang="sl-SI"/>
          </a:p>
          <a:p>
            <a:pPr>
              <a:buFont typeface="Wingdings" pitchFamily="2" charset="2"/>
              <a:buNone/>
            </a:pPr>
            <a:endParaRPr lang="sl-SI"/>
          </a:p>
          <a:p>
            <a:pPr>
              <a:buFont typeface="Wingdings" pitchFamily="2" charset="2"/>
              <a:buNone/>
            </a:pPr>
            <a:endParaRPr lang="sl-SI"/>
          </a:p>
          <a:p>
            <a:pPr>
              <a:buFont typeface="Wingdings" pitchFamily="2" charset="2"/>
              <a:buNone/>
            </a:pPr>
            <a:endParaRPr lang="sl-SI"/>
          </a:p>
          <a:p>
            <a:pPr>
              <a:buFont typeface="Wingdings" pitchFamily="2" charset="2"/>
              <a:buNone/>
            </a:pPr>
            <a:r>
              <a:rPr lang="sl-SI"/>
              <a:t>                      </a:t>
            </a:r>
            <a:r>
              <a:rPr lang="sl-SI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POPKI </a:t>
            </a:r>
          </a:p>
          <a:p>
            <a:pPr algn="ctr">
              <a:buFont typeface="Wingdings" pitchFamily="2" charset="2"/>
              <a:buNone/>
            </a:pPr>
            <a:r>
              <a:rPr lang="sl-SI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FORZICIJE</a:t>
            </a:r>
          </a:p>
        </p:txBody>
      </p:sp>
      <p:pic>
        <p:nvPicPr>
          <p:cNvPr id="46087" name="Picture 7" descr="614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484313"/>
            <a:ext cx="5616575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/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sl-SI"/>
          </a:p>
          <a:p>
            <a:pPr>
              <a:buFont typeface="Wingdings" pitchFamily="2" charset="2"/>
              <a:buNone/>
            </a:pPr>
            <a:endParaRPr lang="sl-SI"/>
          </a:p>
          <a:p>
            <a:pPr>
              <a:buFont typeface="Wingdings" pitchFamily="2" charset="2"/>
              <a:buNone/>
            </a:pPr>
            <a:endParaRPr lang="sl-SI"/>
          </a:p>
          <a:p>
            <a:pPr>
              <a:buFont typeface="Wingdings" pitchFamily="2" charset="2"/>
              <a:buNone/>
            </a:pPr>
            <a:endParaRPr lang="sl-SI"/>
          </a:p>
          <a:p>
            <a:pPr>
              <a:buFont typeface="Wingdings" pitchFamily="2" charset="2"/>
              <a:buNone/>
            </a:pPr>
            <a:endParaRPr lang="sl-SI"/>
          </a:p>
          <a:p>
            <a:pPr algn="ctr">
              <a:buFont typeface="Wingdings" pitchFamily="2" charset="2"/>
              <a:buNone/>
            </a:pPr>
            <a:r>
              <a:rPr lang="sl-SI"/>
              <a:t>        </a:t>
            </a:r>
            <a:r>
              <a:rPr lang="sl-SI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CVETOVI </a:t>
            </a:r>
          </a:p>
          <a:p>
            <a:pPr algn="ctr">
              <a:buFont typeface="Wingdings" pitchFamily="2" charset="2"/>
              <a:buNone/>
            </a:pPr>
            <a:r>
              <a:rPr lang="sl-SI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FORZICIJE</a:t>
            </a:r>
          </a:p>
        </p:txBody>
      </p:sp>
      <p:pic>
        <p:nvPicPr>
          <p:cNvPr id="48140" name="Picture 12" descr="forzici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268413"/>
            <a:ext cx="561657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76250"/>
            <a:ext cx="8385175" cy="1431925"/>
          </a:xfrm>
        </p:spPr>
        <p:txBody>
          <a:bodyPr/>
          <a:lstStyle/>
          <a:p>
            <a:pPr algn="ctr"/>
            <a:r>
              <a:rPr lang="sl-SI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POMLAD JE ČAS, KO VEČINA PTIC SPLETA GNEZDA IN IMA VELIKO ŽIVALI MLADIČE. 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arn-CL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" y="1988840"/>
            <a:ext cx="8135937" cy="475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asti stekla">
  <a:themeElements>
    <a:clrScheme name="Plasti stekla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Plasti ste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sti ste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sti ste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0</TotalTime>
  <Words>99</Words>
  <Application>Microsoft Office PowerPoint</Application>
  <PresentationFormat>Diaprojekcija na zaslonu (4:3)</PresentationFormat>
  <Paragraphs>64</Paragraphs>
  <Slides>11</Slides>
  <Notes>11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Plasti stekla</vt:lpstr>
      <vt:lpstr>POMLAD</vt:lpstr>
      <vt:lpstr>ZNAČILNOSTI POMLADI </vt:lpstr>
      <vt:lpstr>OPAZIMO PRVE CVETLICE, KI JIH IMENUJEMO ZNANILCI SPOMLADI.</vt:lpstr>
      <vt:lpstr>DREVESA IN GRMI POŽENEJO LISTE IN ZACVETIJO. </vt:lpstr>
      <vt:lpstr>PowerPointova predstavitev</vt:lpstr>
      <vt:lpstr>PowerPointova predstavitev</vt:lpstr>
      <vt:lpstr>PowerPointova predstavitev</vt:lpstr>
      <vt:lpstr>PowerPointova predstavitev</vt:lpstr>
      <vt:lpstr>POMLAD JE ČAS, KO VEČINA PTIC SPLETA GNEZDA IN IMA VELIKO ŽIVALI MLADIČE. </vt:lpstr>
      <vt:lpstr>SPOMLADANSKO VREME JE SPREMENLJIVO. </vt:lpstr>
      <vt:lpstr>OPRAVLJAMO RAZLIČNA DELA NA VRTU, POLJU V SADOVNJAKU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POMLAD</dc:title>
  <dc:creator>Jensterle</dc:creator>
  <cp:lastModifiedBy>SIO</cp:lastModifiedBy>
  <cp:revision>25</cp:revision>
  <dcterms:created xsi:type="dcterms:W3CDTF">2009-04-01T18:20:50Z</dcterms:created>
  <dcterms:modified xsi:type="dcterms:W3CDTF">2020-03-23T14:36:58Z</dcterms:modified>
</cp:coreProperties>
</file>