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12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90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46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44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64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92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9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00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9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0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8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52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4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0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9F1F-1785-4E76-8DE6-85E3005297F3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4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TGnRSxPow" TargetMode="External"/><Relationship Id="rId2" Type="http://schemas.openxmlformats.org/officeDocument/2006/relationships/hyperlink" Target="https://www.tobeakidagain.com/jumping-bunny-cup-craf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70905" y="87088"/>
            <a:ext cx="8915399" cy="3697516"/>
          </a:xfrm>
        </p:spPr>
        <p:txBody>
          <a:bodyPr/>
          <a:lstStyle/>
          <a:p>
            <a:pPr algn="ctr"/>
            <a:r>
              <a:rPr lang="sl-SI" b="1" dirty="0" smtClean="0"/>
              <a:t>POSKOČNI VELIKONOČNI ZAJČEK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5320937"/>
            <a:ext cx="8915399" cy="582725"/>
          </a:xfrm>
        </p:spPr>
        <p:txBody>
          <a:bodyPr/>
          <a:lstStyle/>
          <a:p>
            <a:pPr algn="r"/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298867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05692"/>
            <a:ext cx="8915400" cy="3777622"/>
          </a:xfrm>
        </p:spPr>
        <p:txBody>
          <a:bodyPr/>
          <a:lstStyle/>
          <a:p>
            <a:r>
              <a:rPr lang="sl-SI" sz="2800" dirty="0" smtClean="0"/>
              <a:t>Odlično ti je uspelo! </a:t>
            </a:r>
          </a:p>
          <a:p>
            <a:pPr marL="0" indent="0">
              <a:buNone/>
            </a:pPr>
            <a:endParaRPr lang="sl-SI" sz="2800" dirty="0" smtClean="0"/>
          </a:p>
          <a:p>
            <a:r>
              <a:rPr lang="sl-SI" sz="2800" dirty="0" smtClean="0"/>
              <a:t>Izdelek poslikaj in mi ga pošlji.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6" y="3125696"/>
            <a:ext cx="3254012" cy="32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018903"/>
            <a:ext cx="8915400" cy="3777622"/>
          </a:xfrm>
        </p:spPr>
        <p:txBody>
          <a:bodyPr/>
          <a:lstStyle/>
          <a:p>
            <a:r>
              <a:rPr lang="sl-SI" dirty="0" smtClean="0"/>
              <a:t>Vir:</a:t>
            </a:r>
          </a:p>
          <a:p>
            <a:r>
              <a:rPr lang="sl-SI" dirty="0" smtClean="0"/>
              <a:t> </a:t>
            </a:r>
            <a:r>
              <a:rPr lang="sl-SI" dirty="0">
                <a:hlinkClick r:id="rId2"/>
              </a:rPr>
              <a:t>https://www.tobeakidagain.com/jumping-bunny-cup-craft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https://www.youtube.com/watch?v=KbTGnRSxPow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3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Danes bomo naredili poskočnega zajčka!</a:t>
            </a:r>
            <a:endParaRPr lang="sl-SI" dirty="0"/>
          </a:p>
        </p:txBody>
      </p:sp>
      <p:pic>
        <p:nvPicPr>
          <p:cNvPr id="4" name="Poskočni zajče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2925" y="1905000"/>
            <a:ext cx="8000909" cy="4500630"/>
          </a:xfrm>
        </p:spPr>
      </p:pic>
    </p:spTree>
    <p:extLst>
      <p:ext uri="{BB962C8B-B14F-4D97-AF65-F5344CB8AC3E}">
        <p14:creationId xmlns:p14="http://schemas.microsoft.com/office/powerpoint/2010/main" val="252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potrebuješ?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Dva papirnata lončka (enake velikosti)</a:t>
            </a:r>
            <a:endParaRPr lang="en-US" sz="2400" dirty="0"/>
          </a:p>
          <a:p>
            <a:r>
              <a:rPr lang="sl-SI" sz="2400" dirty="0" smtClean="0"/>
              <a:t>Barvni papir</a:t>
            </a:r>
            <a:endParaRPr lang="en-US" sz="2400" dirty="0"/>
          </a:p>
          <a:p>
            <a:r>
              <a:rPr lang="sl-SI" sz="2400" dirty="0" smtClean="0"/>
              <a:t>Migajoče oči (lahko jih tudi narišeš)</a:t>
            </a:r>
            <a:endParaRPr lang="en-US" sz="2400" dirty="0"/>
          </a:p>
          <a:p>
            <a:r>
              <a:rPr lang="sl-SI" sz="2400" dirty="0" smtClean="0"/>
              <a:t>Flumaster</a:t>
            </a:r>
            <a:endParaRPr lang="en-US" sz="2400" dirty="0"/>
          </a:p>
          <a:p>
            <a:r>
              <a:rPr lang="sl-SI" sz="2400" dirty="0" smtClean="0"/>
              <a:t>Kepico vate</a:t>
            </a:r>
            <a:endParaRPr lang="en-US" sz="2400" dirty="0"/>
          </a:p>
          <a:p>
            <a:r>
              <a:rPr lang="sl-SI" sz="2400" dirty="0" smtClean="0"/>
              <a:t>Dve gumici</a:t>
            </a:r>
          </a:p>
          <a:p>
            <a:r>
              <a:rPr lang="sl-SI" sz="2400" dirty="0" smtClean="0"/>
              <a:t>Škarje</a:t>
            </a:r>
          </a:p>
          <a:p>
            <a:r>
              <a:rPr lang="sl-SI" sz="2400" dirty="0" smtClean="0"/>
              <a:t>Lepilo</a:t>
            </a:r>
            <a:endParaRPr lang="en-US" sz="2400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5805497" y="2899955"/>
            <a:ext cx="5056949" cy="30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9333"/>
          <a:stretch/>
        </p:blipFill>
        <p:spPr>
          <a:xfrm>
            <a:off x="2760617" y="2758440"/>
            <a:ext cx="6467475" cy="38862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96983"/>
            <a:ext cx="8915400" cy="2999652"/>
          </a:xfrm>
        </p:spPr>
        <p:txBody>
          <a:bodyPr/>
          <a:lstStyle/>
          <a:p>
            <a:r>
              <a:rPr lang="sl-SI" sz="2200" dirty="0" smtClean="0"/>
              <a:t>V lonček naredi 4 krajše zareze (cca. 1cm). </a:t>
            </a:r>
          </a:p>
          <a:p>
            <a:r>
              <a:rPr lang="sl-SI" sz="2200" dirty="0" smtClean="0"/>
              <a:t>Prvo narediš eno zarezo, drugo narediš točno nasproti prve. </a:t>
            </a:r>
          </a:p>
          <a:p>
            <a:r>
              <a:rPr lang="sl-SI" sz="2200" dirty="0" smtClean="0"/>
              <a:t>Tretjo in četrto zarezo narediš točno med njima (tako kot kaže slika).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9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r>
              <a:rPr lang="sl-SI" sz="2200" dirty="0" smtClean="0"/>
              <a:t>Odreži dva kosa elastike, ki sta čisto malo daljša od širine lončka. </a:t>
            </a:r>
          </a:p>
          <a:p>
            <a:r>
              <a:rPr lang="sl-SI" sz="2200" dirty="0" smtClean="0"/>
              <a:t>Elastiki na samem koncu zavozlaš in vpneš v zarezo.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625" b="10533"/>
          <a:stretch/>
        </p:blipFill>
        <p:spPr>
          <a:xfrm>
            <a:off x="1709608" y="1939018"/>
            <a:ext cx="5715680" cy="38347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9973" r="17010" b="10456"/>
          <a:stretch/>
        </p:blipFill>
        <p:spPr>
          <a:xfrm>
            <a:off x="7429001" y="1935710"/>
            <a:ext cx="4075611" cy="38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140822"/>
            <a:ext cx="8915400" cy="3260909"/>
          </a:xfrm>
        </p:spPr>
        <p:txBody>
          <a:bodyPr/>
          <a:lstStyle/>
          <a:p>
            <a:r>
              <a:rPr lang="sl-SI" sz="2200" dirty="0" smtClean="0"/>
              <a:t>Nalepi nos, oči, ušesa in rep (kepica vate). </a:t>
            </a:r>
            <a:endParaRPr lang="sl-SI" sz="2200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22" y="1991269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92777"/>
            <a:ext cx="8915400" cy="3777622"/>
          </a:xfrm>
        </p:spPr>
        <p:txBody>
          <a:bodyPr/>
          <a:lstStyle/>
          <a:p>
            <a:r>
              <a:rPr lang="sl-SI" sz="2200" dirty="0" smtClean="0"/>
              <a:t>S flomastrom nariši gobček in brke. Lahko mu narišeš tudi zobe, ličke,…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85" y="1878058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23109"/>
            <a:ext cx="8915400" cy="3777622"/>
          </a:xfrm>
        </p:spPr>
        <p:txBody>
          <a:bodyPr/>
          <a:lstStyle/>
          <a:p>
            <a:r>
              <a:rPr lang="sl-SI" sz="2200" dirty="0" smtClean="0"/>
              <a:t>Vzemi drugi lonček in nanj postavi zajčka.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67" y="1904184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3777622"/>
          </a:xfrm>
        </p:spPr>
        <p:txBody>
          <a:bodyPr/>
          <a:lstStyle/>
          <a:p>
            <a:r>
              <a:rPr lang="sl-SI" sz="2200" dirty="0" smtClean="0"/>
              <a:t>Zajčka previdno potegni dol in spusti. </a:t>
            </a:r>
          </a:p>
          <a:p>
            <a:r>
              <a:rPr lang="sl-SI" sz="2200" b="1" dirty="0" err="1" smtClean="0"/>
              <a:t>Gleeeeeeeeej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skačeeeeeeee</a:t>
            </a:r>
            <a:r>
              <a:rPr lang="sl-SI" sz="2200" b="1" dirty="0" smtClean="0"/>
              <a:t>!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10" y="2139315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164</Words>
  <Application>Microsoft Office PowerPoint</Application>
  <PresentationFormat>Širokozaslonsko</PresentationFormat>
  <Paragraphs>28</Paragraphs>
  <Slides>11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POSKOČNI VELIKONOČNI ZAJČEK</vt:lpstr>
      <vt:lpstr>Danes bomo naredili poskočnega zajčka!</vt:lpstr>
      <vt:lpstr>Kaj potrebuješ?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POSKOČNI VELIKONOČNI ZAJČEK</dc:title>
  <dc:creator>Ajda</dc:creator>
  <cp:lastModifiedBy>Petra Jenko</cp:lastModifiedBy>
  <cp:revision>9</cp:revision>
  <dcterms:created xsi:type="dcterms:W3CDTF">2020-04-06T15:35:43Z</dcterms:created>
  <dcterms:modified xsi:type="dcterms:W3CDTF">2020-04-06T19:15:19Z</dcterms:modified>
</cp:coreProperties>
</file>